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1553" r:id="rId2"/>
    <p:sldId id="264" r:id="rId3"/>
    <p:sldId id="274" r:id="rId4"/>
    <p:sldId id="258" r:id="rId5"/>
    <p:sldId id="263" r:id="rId6"/>
    <p:sldId id="257" r:id="rId7"/>
    <p:sldId id="261" r:id="rId8"/>
    <p:sldId id="275" r:id="rId9"/>
    <p:sldId id="276" r:id="rId10"/>
    <p:sldId id="277" r:id="rId11"/>
    <p:sldId id="278" r:id="rId12"/>
    <p:sldId id="279" r:id="rId13"/>
    <p:sldId id="273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5050"/>
    <a:srgbClr val="95F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12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7D360-8EE6-4D0E-88E1-9891F65FE5D4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0A06B-034A-4A86-8B10-372C947046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31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6A0D62-D740-4225-9314-CAB8008EBD8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Avo" panose="02040603050506020204" pitchFamily="18" charset="0"/>
                <a:ea typeface="字魂59号-创粗黑" panose="00000500000000000000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Avo" panose="02040603050506020204" pitchFamily="18" charset="0"/>
              <a:ea typeface="字魂59号-创粗黑" panose="00000500000000000000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627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7B07-D90B-49B8-AAEE-DF4CBEA189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0FEAE-D551-40A9-BC34-382225E80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5C1B1-34F1-4208-92A0-7BC017CD09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A0507-637E-4E25-987F-787F2154475A}" type="datetimeFigureOut">
              <a:rPr lang="en-PH" smtClean="0"/>
              <a:t>14/08/2024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77677-D57C-4E4B-B946-07698CCD7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EFF93-7731-403E-BD40-CD986B963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C1DC43-0E45-4CED-A1FA-98D3865796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01459706"/>
      </p:ext>
    </p:extLst>
  </p:cSld>
  <p:clrMapOvr>
    <a:masterClrMapping/>
  </p:clrMapOvr>
  <p:transition spd="slow" advTm="3664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DE9D-20B2-49C3-83EA-B1D16E414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34989-3399-41FF-A7C3-0D6C6E678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6F34E-6DEF-4FBD-A77F-47D295E0C4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A0507-637E-4E25-987F-787F2154475A}" type="datetimeFigureOut">
              <a:rPr lang="en-PH" smtClean="0"/>
              <a:t>14/08/2024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6623F-D631-45B8-9D43-BE42E3E1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529FE-E066-4814-BEB0-96CD86788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C1DC43-0E45-4CED-A1FA-98D3865796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5583012"/>
      </p:ext>
    </p:extLst>
  </p:cSld>
  <p:clrMapOvr>
    <a:masterClrMapping/>
  </p:clrMapOvr>
  <p:transition spd="slow" advTm="3664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AC0493-191E-4AED-9F1F-0A7559B22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5065D6-8E90-460E-A4E1-C1F6D516F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9D163-2286-4D84-9BB0-E9F90F416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A0507-637E-4E25-987F-787F2154475A}" type="datetimeFigureOut">
              <a:rPr lang="en-PH" smtClean="0"/>
              <a:t>14/08/2024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4EBA5-BD12-4C17-BEFA-BF1F7B8EB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E846F-28AD-46E0-B454-217234EF0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C1DC43-0E45-4CED-A1FA-98D3865796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43155557"/>
      </p:ext>
    </p:extLst>
  </p:cSld>
  <p:clrMapOvr>
    <a:masterClrMapping/>
  </p:clrMapOvr>
  <p:transition spd="slow" advTm="3664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54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:fade/>
      </p:transition>
    </mc:Choice>
    <mc:Fallback xmlns="">
      <p:transition spd="slow" advClick="0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575C-FCBC-44B6-9C9E-2841F3DC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7C021-B72F-4297-975B-781A737A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6AD57-D9B4-46FC-9C1F-D1BD465DA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A0507-637E-4E25-987F-787F2154475A}" type="datetimeFigureOut">
              <a:rPr lang="en-PH" smtClean="0"/>
              <a:t>14/08/2024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5AD01-6889-4ECB-8A24-9AEB9A9B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A8A45-D20B-4EE9-AC57-55776C6DC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C1DC43-0E45-4CED-A1FA-98D3865796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8258065"/>
      </p:ext>
    </p:extLst>
  </p:cSld>
  <p:clrMapOvr>
    <a:masterClrMapping/>
  </p:clrMapOvr>
  <p:transition spd="slow" advTm="3664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41AA-E207-413E-BD25-ABAA435C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93A7A-369E-41AF-8FF3-742EE2555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BB8DD-29C2-4D65-93FD-B1496E4E70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A0507-637E-4E25-987F-787F2154475A}" type="datetimeFigureOut">
              <a:rPr lang="en-PH" smtClean="0"/>
              <a:t>14/08/2024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85ED-6775-4A48-96CB-ACAFCB75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B34C2-7F8F-48CB-8E32-33F2270A8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C1DC43-0E45-4CED-A1FA-98D3865796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26409245"/>
      </p:ext>
    </p:extLst>
  </p:cSld>
  <p:clrMapOvr>
    <a:masterClrMapping/>
  </p:clrMapOvr>
  <p:transition spd="slow" advTm="3664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E558-BA2D-49FE-A3DC-9B5D0565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93F5-61A8-47B0-B08F-1896FD0C6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DF492-A9B4-4874-8CD8-31F6F02E2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8D6C5-38DF-47C3-A7FE-010ECE51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A0507-637E-4E25-987F-787F2154475A}" type="datetimeFigureOut">
              <a:rPr lang="en-PH" smtClean="0"/>
              <a:t>14/08/2024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21283-D12A-456C-8C19-D3C01AD3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1DAC3-76D5-4F80-A1DF-36EE97E5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C1DC43-0E45-4CED-A1FA-98D3865796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7616564"/>
      </p:ext>
    </p:extLst>
  </p:cSld>
  <p:clrMapOvr>
    <a:masterClrMapping/>
  </p:clrMapOvr>
  <p:transition spd="slow" advTm="3664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BFE8-C482-446F-AEFD-4875DEDB6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CF2BA-DDE2-4E91-B37D-0B064B0AA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ADEEE-DC78-41C8-9EF4-922DDDC2A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07421-807E-4477-9DDE-502F3CCA7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5C836B-1788-45A5-BE19-8B99989D2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6E533F-F0CC-4BC3-ABE4-F55AFDC244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A0507-637E-4E25-987F-787F2154475A}" type="datetimeFigureOut">
              <a:rPr lang="en-PH" smtClean="0"/>
              <a:t>14/08/2024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7A188F-2820-4A74-84FE-0F49FF1B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E2C9E-D90E-4BB3-99C3-CF19FB28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C1DC43-0E45-4CED-A1FA-98D3865796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03226009"/>
      </p:ext>
    </p:extLst>
  </p:cSld>
  <p:clrMapOvr>
    <a:masterClrMapping/>
  </p:clrMapOvr>
  <p:transition spd="slow" advTm="3664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F76C-BA3D-4CB3-A313-59807204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9D9C39-20A6-4313-AD33-2D29BB4D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A0507-637E-4E25-987F-787F2154475A}" type="datetimeFigureOut">
              <a:rPr lang="en-PH" smtClean="0"/>
              <a:t>14/08/2024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412F7F-C29D-4262-A318-8AA51BB5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102FB-2652-4621-9D63-6D55E530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C1DC43-0E45-4CED-A1FA-98D3865796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19035049"/>
      </p:ext>
    </p:extLst>
  </p:cSld>
  <p:clrMapOvr>
    <a:masterClrMapping/>
  </p:clrMapOvr>
  <p:transition spd="slow" advTm="3664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BFB91-93A6-4CE6-9CBA-E46F87C747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A0507-637E-4E25-987F-787F2154475A}" type="datetimeFigureOut">
              <a:rPr lang="en-PH" smtClean="0"/>
              <a:t>14/08/2024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7EE84F-F996-4FA4-A979-1C57C6C9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D8C79-BAD1-4946-87BD-B62A7BE7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C1DC43-0E45-4CED-A1FA-98D3865796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8542586"/>
      </p:ext>
    </p:extLst>
  </p:cSld>
  <p:clrMapOvr>
    <a:masterClrMapping/>
  </p:clrMapOvr>
  <p:transition spd="slow" advTm="3664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DDD09-26EF-4D29-9723-6E09D0F48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E771-D9A0-4E26-9A11-62224DD1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4862B-5D3A-4E8C-A373-789212BA1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451CA3-AF88-47CB-8B73-799771A2A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A0507-637E-4E25-987F-787F2154475A}" type="datetimeFigureOut">
              <a:rPr lang="en-PH" smtClean="0"/>
              <a:t>14/08/2024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C4B0A-4DAC-4774-9C81-5827FFB6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FA0D4-59DB-4CDF-9C24-9572F5DE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C1DC43-0E45-4CED-A1FA-98D3865796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3922834"/>
      </p:ext>
    </p:extLst>
  </p:cSld>
  <p:clrMapOvr>
    <a:masterClrMapping/>
  </p:clrMapOvr>
  <p:transition spd="slow" advTm="3664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EB1C0-7F4E-45E3-8C3F-E5973164F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B40F06-CE4F-4FC7-A1D1-E097C11DFA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271349-EA69-4B0B-AEEB-9C686D44B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BBA057-8E5F-40EF-8500-DF9C394A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FA0507-637E-4E25-987F-787F2154475A}" type="datetimeFigureOut">
              <a:rPr lang="en-PH" smtClean="0"/>
              <a:t>14/08/2024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E1E820-6A5F-4D41-AF9B-A5B70B95F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EBA54-8EAF-4E4D-8B93-6314920D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CC1DC43-0E45-4CED-A1FA-98D38657966A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66861337"/>
      </p:ext>
    </p:extLst>
  </p:cSld>
  <p:clrMapOvr>
    <a:masterClrMapping/>
  </p:clrMapOvr>
  <p:transition spd="slow" advTm="3664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C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765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 advTm="3664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emf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2.emf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microsoft.com/office/2007/relationships/hdphoto" Target="../media/hdphoto5.wdp"/><Relationship Id="rId5" Type="http://schemas.openxmlformats.org/officeDocument/2006/relationships/image" Target="../media/image43.png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4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microsoft.com/office/2007/relationships/hdphoto" Target="../media/hdphoto5.wdp"/><Relationship Id="rId5" Type="http://schemas.openxmlformats.org/officeDocument/2006/relationships/image" Target="../media/image43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6" Type="http://schemas.microsoft.com/office/2007/relationships/hdphoto" Target="../media/hdphoto5.wdp"/><Relationship Id="rId5" Type="http://schemas.openxmlformats.org/officeDocument/2006/relationships/image" Target="../media/image43.pn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8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8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png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png"/><Relationship Id="rId15" Type="http://schemas.openxmlformats.org/officeDocument/2006/relationships/image" Target="../media/image110.png"/><Relationship Id="rId10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40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130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1.png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png"/><Relationship Id="rId15" Type="http://schemas.openxmlformats.org/officeDocument/2006/relationships/image" Target="../media/image160.png"/><Relationship Id="rId10" Type="http://schemas.openxmlformats.org/officeDocument/2006/relationships/image" Target="../media/image20.png"/><Relationship Id="rId4" Type="http://schemas.microsoft.com/office/2007/relationships/hdphoto" Target="../media/hdphoto2.wdp"/><Relationship Id="rId9" Type="http://schemas.openxmlformats.org/officeDocument/2006/relationships/image" Target="../media/image19.png"/><Relationship Id="rId14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3" Type="http://schemas.openxmlformats.org/officeDocument/2006/relationships/image" Target="../media/image37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0" Type="http://schemas.openxmlformats.org/officeDocument/2006/relationships/image" Target="../media/image400.png"/><Relationship Id="rId4" Type="http://schemas.openxmlformats.org/officeDocument/2006/relationships/image" Target="../media/image38.png"/><Relationship Id="rId9" Type="http://schemas.openxmlformats.org/officeDocument/2006/relationships/image" Target="../media/image390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F323FC6A-16C9-45BD-84D9-569DDFE6F5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16"/>
          <a:stretch/>
        </p:blipFill>
        <p:spPr>
          <a:xfrm rot="5400000">
            <a:off x="2663422" y="-2663423"/>
            <a:ext cx="6865153" cy="1219200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B3DF418-A999-4706-ADCA-1A6D2A6E96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2" t="78444" r="38630"/>
          <a:stretch/>
        </p:blipFill>
        <p:spPr>
          <a:xfrm>
            <a:off x="823887" y="1544891"/>
            <a:ext cx="11476533" cy="437934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FC8854C-FA94-4A76-ACF1-0710A3687B63}"/>
              </a:ext>
            </a:extLst>
          </p:cNvPr>
          <p:cNvGrpSpPr/>
          <p:nvPr/>
        </p:nvGrpSpPr>
        <p:grpSpPr>
          <a:xfrm>
            <a:off x="14922" y="0"/>
            <a:ext cx="12192000" cy="1175605"/>
            <a:chOff x="0" y="-1"/>
            <a:chExt cx="12192001" cy="101272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E3C9884-253A-4F4C-9ED7-270E7F3556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4066" l="0" r="994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33"/>
            <a:stretch/>
          </p:blipFill>
          <p:spPr>
            <a:xfrm>
              <a:off x="0" y="0"/>
              <a:ext cx="5132439" cy="10127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C70079D-E4CD-4A05-B02A-21F38EAEA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4066" l="0" r="994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5233"/>
            <a:stretch/>
          </p:blipFill>
          <p:spPr>
            <a:xfrm flipH="1">
              <a:off x="5058697" y="0"/>
              <a:ext cx="5132439" cy="10127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58FF58C-1E3F-4984-8521-84750D5DE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4066" l="0" r="9945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015" b="85233"/>
            <a:stretch/>
          </p:blipFill>
          <p:spPr>
            <a:xfrm>
              <a:off x="10191137" y="-1"/>
              <a:ext cx="2000864" cy="10127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4B89F5A8-3F6F-44D7-B2BF-19497AC0AF3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9" t="10530" r="45608" b="78939"/>
          <a:stretch/>
        </p:blipFill>
        <p:spPr>
          <a:xfrm>
            <a:off x="371883" y="2779312"/>
            <a:ext cx="904009" cy="72216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38D0D97-EC52-4A84-879F-47A5E41E70D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9" t="10530" r="45608" b="78939"/>
          <a:stretch/>
        </p:blipFill>
        <p:spPr>
          <a:xfrm>
            <a:off x="11359596" y="985000"/>
            <a:ext cx="904009" cy="7221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4D31F51-7897-4677-A4DB-C78BA54789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0" t="13839" r="16909" b="68434"/>
          <a:stretch/>
        </p:blipFill>
        <p:spPr>
          <a:xfrm rot="1121413">
            <a:off x="213128" y="-118035"/>
            <a:ext cx="1787851" cy="22018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9FB091C-980B-4DF5-B3D2-0463CBF855A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2" t="26060" r="100" b="62879"/>
          <a:stretch/>
        </p:blipFill>
        <p:spPr>
          <a:xfrm rot="11099743" flipH="1">
            <a:off x="10092728" y="2064506"/>
            <a:ext cx="1565534" cy="139370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963B295-EC47-47A3-ACCA-7471E69FBC7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4" t="41971" r="44170" b="50000"/>
          <a:stretch/>
        </p:blipFill>
        <p:spPr>
          <a:xfrm>
            <a:off x="1106233" y="853587"/>
            <a:ext cx="4280183" cy="14178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02FDF3C-691C-4714-BF75-99B98A83C91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5080A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501345" flipH="1" flipV="1">
            <a:off x="8891245" y="3861661"/>
            <a:ext cx="800468" cy="88685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CCAAE1D-E3C4-4E71-AAE9-0FDD488F556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5080A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 rot="1501345">
            <a:off x="2896666" y="2249170"/>
            <a:ext cx="800468" cy="88685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C33EED8-49DD-4596-AD05-DC307330D27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6" t="63081" r="15319" b="23737"/>
          <a:stretch/>
        </p:blipFill>
        <p:spPr>
          <a:xfrm>
            <a:off x="9075418" y="-69809"/>
            <a:ext cx="1919200" cy="20116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CC2724-A32C-AD77-BCBD-797CABE720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6973" y="2888917"/>
            <a:ext cx="7564499" cy="1805030"/>
          </a:xfrm>
          <a:prstGeom prst="rect">
            <a:avLst/>
          </a:prstGeom>
        </p:spPr>
      </p:pic>
      <p:sp>
        <p:nvSpPr>
          <p:cNvPr id="15" name="Freeform 3">
            <a:extLst>
              <a:ext uri="{FF2B5EF4-FFF2-40B4-BE49-F238E27FC236}">
                <a16:creationId xmlns:a16="http://schemas.microsoft.com/office/drawing/2014/main" id="{BEBAD502-31F4-D202-9830-1E541E722857}"/>
              </a:ext>
            </a:extLst>
          </p:cNvPr>
          <p:cNvSpPr/>
          <p:nvPr/>
        </p:nvSpPr>
        <p:spPr>
          <a:xfrm>
            <a:off x="-331919" y="5738286"/>
            <a:ext cx="12885683" cy="1163440"/>
          </a:xfrm>
          <a:custGeom>
            <a:avLst/>
            <a:gdLst/>
            <a:ahLst/>
            <a:cxnLst/>
            <a:rect l="l" t="t" r="r" b="b"/>
            <a:pathLst>
              <a:path w="28384489" h="4518793">
                <a:moveTo>
                  <a:pt x="0" y="0"/>
                </a:moveTo>
                <a:lnTo>
                  <a:pt x="28384489" y="0"/>
                </a:lnTo>
                <a:lnTo>
                  <a:pt x="28384489" y="4518793"/>
                </a:lnTo>
                <a:lnTo>
                  <a:pt x="0" y="45187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48685" r="-145"/>
            </a:stretch>
          </a:blipFill>
        </p:spPr>
        <p:txBody>
          <a:bodyPr/>
          <a:lstStyle/>
          <a:p>
            <a:endParaRPr lang="en-US" sz="12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12C5E8-E378-3FF9-5005-41851C1E7D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847" y="2488592"/>
            <a:ext cx="2930171" cy="39356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A842FEA-6280-4FA7-1F40-EE46B978E4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3121" y="978039"/>
            <a:ext cx="4116258" cy="1009842"/>
          </a:xfrm>
          <a:prstGeom prst="rect">
            <a:avLst/>
          </a:prstGeom>
        </p:spPr>
      </p:pic>
      <p:pic>
        <p:nvPicPr>
          <p:cNvPr id="28" name="图片 2">
            <a:extLst>
              <a:ext uri="{FF2B5EF4-FFF2-40B4-BE49-F238E27FC236}">
                <a16:creationId xmlns:a16="http://schemas.microsoft.com/office/drawing/2014/main" id="{06A3D54A-3E0E-EC7B-AC90-15CD8987A7B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353338" y="3987554"/>
            <a:ext cx="1151130" cy="193112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DCBDA52-C7CB-10D0-2030-C352C18AEF22}"/>
              </a:ext>
            </a:extLst>
          </p:cNvPr>
          <p:cNvSpPr txBox="1"/>
          <p:nvPr/>
        </p:nvSpPr>
        <p:spPr>
          <a:xfrm>
            <a:off x="2788576" y="4653466"/>
            <a:ext cx="2391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Tiết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2 </a:t>
            </a:r>
            <a:endParaRPr kumimoji="0" lang="en-PH" sz="3200" b="1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 panose="020B0604020202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C8E1C8-ABB6-37D3-0A24-95EB6011CE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650" y="820154"/>
            <a:ext cx="1417810" cy="1417810"/>
          </a:xfrm>
          <a:prstGeom prst="rect">
            <a:avLst/>
          </a:prstGeom>
        </p:spPr>
      </p:pic>
      <p:pic>
        <p:nvPicPr>
          <p:cNvPr id="35" name="图片 16">
            <a:extLst>
              <a:ext uri="{FF2B5EF4-FFF2-40B4-BE49-F238E27FC236}">
                <a16:creationId xmlns:a16="http://schemas.microsoft.com/office/drawing/2014/main" id="{689C7D57-C85E-49A5-94CC-9EAA126A752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61" r="84605" b="75454"/>
          <a:stretch/>
        </p:blipFill>
        <p:spPr>
          <a:xfrm>
            <a:off x="8220332" y="3587602"/>
            <a:ext cx="3751274" cy="309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4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30AD750-0678-4FF7-B2D5-D41E13B43031}"/>
              </a:ext>
            </a:extLst>
          </p:cNvPr>
          <p:cNvGrpSpPr/>
          <p:nvPr/>
        </p:nvGrpSpPr>
        <p:grpSpPr>
          <a:xfrm>
            <a:off x="0" y="-73740"/>
            <a:ext cx="12192000" cy="7005480"/>
            <a:chOff x="0" y="-101180"/>
            <a:chExt cx="12192000" cy="7005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8F0D66-B305-4C27-AE9D-53AAA1050837}"/>
                </a:ext>
              </a:extLst>
            </p:cNvPr>
            <p:cNvCxnSpPr/>
            <p:nvPr/>
          </p:nvCxnSpPr>
          <p:spPr>
            <a:xfrm>
              <a:off x="0" y="688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E22308-1E50-4EA0-A227-C793ECD6F134}"/>
                </a:ext>
              </a:extLst>
            </p:cNvPr>
            <p:cNvCxnSpPr/>
            <p:nvPr/>
          </p:nvCxnSpPr>
          <p:spPr>
            <a:xfrm>
              <a:off x="0" y="2605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EEBC28-1AB4-4FBF-901C-A45BD66C921D}"/>
                </a:ext>
              </a:extLst>
            </p:cNvPr>
            <p:cNvCxnSpPr/>
            <p:nvPr/>
          </p:nvCxnSpPr>
          <p:spPr>
            <a:xfrm>
              <a:off x="0" y="4768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792317-6A22-4A52-B510-213471C177DB}"/>
                </a:ext>
              </a:extLst>
            </p:cNvPr>
            <p:cNvCxnSpPr/>
            <p:nvPr/>
          </p:nvCxnSpPr>
          <p:spPr>
            <a:xfrm>
              <a:off x="0" y="6685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752EF5-591F-47F9-85EA-CB73FEDF5029}"/>
                </a:ext>
              </a:extLst>
            </p:cNvPr>
            <p:cNvCxnSpPr/>
            <p:nvPr/>
          </p:nvCxnSpPr>
          <p:spPr>
            <a:xfrm>
              <a:off x="0" y="8603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55AF55-5DEB-4130-8986-EF21C19E36D8}"/>
                </a:ext>
              </a:extLst>
            </p:cNvPr>
            <p:cNvCxnSpPr/>
            <p:nvPr/>
          </p:nvCxnSpPr>
          <p:spPr>
            <a:xfrm>
              <a:off x="0" y="10520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C3D1B7-1EE6-47C7-9D73-117203289582}"/>
                </a:ext>
              </a:extLst>
            </p:cNvPr>
            <p:cNvCxnSpPr/>
            <p:nvPr/>
          </p:nvCxnSpPr>
          <p:spPr>
            <a:xfrm>
              <a:off x="0" y="12683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F26EE7-692C-4BF3-97D6-2A4D476959B0}"/>
                </a:ext>
              </a:extLst>
            </p:cNvPr>
            <p:cNvCxnSpPr/>
            <p:nvPr/>
          </p:nvCxnSpPr>
          <p:spPr>
            <a:xfrm>
              <a:off x="0" y="14600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4260192-EF88-4703-9AA3-A61FCB2D50BB}"/>
                </a:ext>
              </a:extLst>
            </p:cNvPr>
            <p:cNvCxnSpPr/>
            <p:nvPr/>
          </p:nvCxnSpPr>
          <p:spPr>
            <a:xfrm>
              <a:off x="0" y="16469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53D9B6-911F-4951-AF83-40569D3D0DCA}"/>
                </a:ext>
              </a:extLst>
            </p:cNvPr>
            <p:cNvCxnSpPr/>
            <p:nvPr/>
          </p:nvCxnSpPr>
          <p:spPr>
            <a:xfrm>
              <a:off x="0" y="18386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86C220-09FC-4E27-9E86-A0B4D64101C0}"/>
                </a:ext>
              </a:extLst>
            </p:cNvPr>
            <p:cNvCxnSpPr/>
            <p:nvPr/>
          </p:nvCxnSpPr>
          <p:spPr>
            <a:xfrm>
              <a:off x="0" y="20549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B9FE6E-5140-4E44-BC6A-C29FD2AD5851}"/>
                </a:ext>
              </a:extLst>
            </p:cNvPr>
            <p:cNvCxnSpPr/>
            <p:nvPr/>
          </p:nvCxnSpPr>
          <p:spPr>
            <a:xfrm>
              <a:off x="0" y="224667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9A0ECE-027A-425B-91B8-B16017B87374}"/>
                </a:ext>
              </a:extLst>
            </p:cNvPr>
            <p:cNvCxnSpPr/>
            <p:nvPr/>
          </p:nvCxnSpPr>
          <p:spPr>
            <a:xfrm>
              <a:off x="0" y="242365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AF7595-380F-4146-AAA1-6B2D0DBC79D5}"/>
                </a:ext>
              </a:extLst>
            </p:cNvPr>
            <p:cNvCxnSpPr/>
            <p:nvPr/>
          </p:nvCxnSpPr>
          <p:spPr>
            <a:xfrm>
              <a:off x="0" y="261538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EADB9A-18B7-4E61-9CBE-FCC899259C4F}"/>
                </a:ext>
              </a:extLst>
            </p:cNvPr>
            <p:cNvCxnSpPr/>
            <p:nvPr/>
          </p:nvCxnSpPr>
          <p:spPr>
            <a:xfrm>
              <a:off x="0" y="283169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AB8CA8-7DA4-46F4-A206-192486804A4E}"/>
                </a:ext>
              </a:extLst>
            </p:cNvPr>
            <p:cNvCxnSpPr/>
            <p:nvPr/>
          </p:nvCxnSpPr>
          <p:spPr>
            <a:xfrm>
              <a:off x="0" y="3023422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12B06A-4124-4A19-976D-C977F52F745D}"/>
                </a:ext>
              </a:extLst>
            </p:cNvPr>
            <p:cNvCxnSpPr/>
            <p:nvPr/>
          </p:nvCxnSpPr>
          <p:spPr>
            <a:xfrm>
              <a:off x="0" y="321515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2A3F76-55CB-472F-8381-593E51CC90C9}"/>
                </a:ext>
              </a:extLst>
            </p:cNvPr>
            <p:cNvCxnSpPr/>
            <p:nvPr/>
          </p:nvCxnSpPr>
          <p:spPr>
            <a:xfrm>
              <a:off x="0" y="340688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6807E-B52A-4F6F-B050-48206A111CB7}"/>
                </a:ext>
              </a:extLst>
            </p:cNvPr>
            <p:cNvCxnSpPr/>
            <p:nvPr/>
          </p:nvCxnSpPr>
          <p:spPr>
            <a:xfrm>
              <a:off x="0" y="362319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EF4232-E64F-4DE0-9EC1-7779DF0FEF4D}"/>
                </a:ext>
              </a:extLst>
            </p:cNvPr>
            <p:cNvCxnSpPr/>
            <p:nvPr/>
          </p:nvCxnSpPr>
          <p:spPr>
            <a:xfrm>
              <a:off x="0" y="381491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D609D0-C376-4C09-9685-DFA029ED5F5D}"/>
                </a:ext>
              </a:extLst>
            </p:cNvPr>
            <p:cNvCxnSpPr/>
            <p:nvPr/>
          </p:nvCxnSpPr>
          <p:spPr>
            <a:xfrm>
              <a:off x="0" y="400173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7B82FA-4DCE-4D81-B1B8-D34ABFAFDB13}"/>
                </a:ext>
              </a:extLst>
            </p:cNvPr>
            <p:cNvCxnSpPr/>
            <p:nvPr/>
          </p:nvCxnSpPr>
          <p:spPr>
            <a:xfrm>
              <a:off x="0" y="419346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06455-F50A-4F63-86B7-53EA14A5A384}"/>
                </a:ext>
              </a:extLst>
            </p:cNvPr>
            <p:cNvCxnSpPr/>
            <p:nvPr/>
          </p:nvCxnSpPr>
          <p:spPr>
            <a:xfrm>
              <a:off x="0" y="440977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2C7DE7-0C35-4013-BC88-DE9EE10738CD}"/>
                </a:ext>
              </a:extLst>
            </p:cNvPr>
            <p:cNvCxnSpPr/>
            <p:nvPr/>
          </p:nvCxnSpPr>
          <p:spPr>
            <a:xfrm>
              <a:off x="0" y="460149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96F01E-5E0D-49EE-A96C-73EB7CFB6990}"/>
                </a:ext>
              </a:extLst>
            </p:cNvPr>
            <p:cNvCxnSpPr/>
            <p:nvPr/>
          </p:nvCxnSpPr>
          <p:spPr>
            <a:xfrm>
              <a:off x="0" y="47932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AB0353-F174-4EF1-BF7A-22D5C09ED564}"/>
                </a:ext>
              </a:extLst>
            </p:cNvPr>
            <p:cNvCxnSpPr/>
            <p:nvPr/>
          </p:nvCxnSpPr>
          <p:spPr>
            <a:xfrm>
              <a:off x="0" y="49849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C4752D8-FB0A-4060-B1A1-16C3D73B3A0C}"/>
                </a:ext>
              </a:extLst>
            </p:cNvPr>
            <p:cNvCxnSpPr/>
            <p:nvPr/>
          </p:nvCxnSpPr>
          <p:spPr>
            <a:xfrm>
              <a:off x="0" y="52012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10CBCA-D9AB-4584-8A52-A05FB5EC4101}"/>
                </a:ext>
              </a:extLst>
            </p:cNvPr>
            <p:cNvCxnSpPr/>
            <p:nvPr/>
          </p:nvCxnSpPr>
          <p:spPr>
            <a:xfrm>
              <a:off x="0" y="53929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222C9E-DF90-4011-849B-701376415D46}"/>
                </a:ext>
              </a:extLst>
            </p:cNvPr>
            <p:cNvCxnSpPr/>
            <p:nvPr/>
          </p:nvCxnSpPr>
          <p:spPr>
            <a:xfrm>
              <a:off x="0" y="55847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D3B392-E992-4B2A-A912-6646C2EDC8DD}"/>
                </a:ext>
              </a:extLst>
            </p:cNvPr>
            <p:cNvCxnSpPr/>
            <p:nvPr/>
          </p:nvCxnSpPr>
          <p:spPr>
            <a:xfrm>
              <a:off x="0" y="57764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0F745F2-C9CD-4C3E-BCFA-80D288DC32CF}"/>
                </a:ext>
              </a:extLst>
            </p:cNvPr>
            <p:cNvCxnSpPr/>
            <p:nvPr/>
          </p:nvCxnSpPr>
          <p:spPr>
            <a:xfrm>
              <a:off x="0" y="59927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AA7C4D-1C36-4B7E-9C69-E0DBD243186C}"/>
                </a:ext>
              </a:extLst>
            </p:cNvPr>
            <p:cNvCxnSpPr/>
            <p:nvPr/>
          </p:nvCxnSpPr>
          <p:spPr>
            <a:xfrm>
              <a:off x="0" y="61844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D3E1BB-5F15-47EB-A941-C81553389110}"/>
                </a:ext>
              </a:extLst>
            </p:cNvPr>
            <p:cNvCxnSpPr/>
            <p:nvPr/>
          </p:nvCxnSpPr>
          <p:spPr>
            <a:xfrm>
              <a:off x="0" y="63713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EF0F85-F318-4D68-83D7-33B46B7802C8}"/>
                </a:ext>
              </a:extLst>
            </p:cNvPr>
            <p:cNvCxnSpPr/>
            <p:nvPr/>
          </p:nvCxnSpPr>
          <p:spPr>
            <a:xfrm>
              <a:off x="0" y="65630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FB0B11-5811-4FF7-9486-F66C222F38BB}"/>
                </a:ext>
              </a:extLst>
            </p:cNvPr>
            <p:cNvCxnSpPr/>
            <p:nvPr/>
          </p:nvCxnSpPr>
          <p:spPr>
            <a:xfrm>
              <a:off x="0" y="67793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89948A-6B3F-4BCA-B6A3-1E723F722DA8}"/>
                </a:ext>
              </a:extLst>
            </p:cNvPr>
            <p:cNvCxnSpPr>
              <a:cxnSpLocks/>
            </p:cNvCxnSpPr>
            <p:nvPr/>
          </p:nvCxnSpPr>
          <p:spPr>
            <a:xfrm>
              <a:off x="162232" y="463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B00978-54DA-431B-9A7E-AD8678166B2D}"/>
                </a:ext>
              </a:extLst>
            </p:cNvPr>
            <p:cNvCxnSpPr>
              <a:cxnSpLocks/>
            </p:cNvCxnSpPr>
            <p:nvPr/>
          </p:nvCxnSpPr>
          <p:spPr>
            <a:xfrm>
              <a:off x="353961" y="24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ED4DD4-7E13-4A29-9E52-183BB3D2D5C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06" y="364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48D8FCD-DAFE-47AD-9873-05F9F3948EC8}"/>
                </a:ext>
              </a:extLst>
            </p:cNvPr>
            <p:cNvCxnSpPr>
              <a:cxnSpLocks/>
            </p:cNvCxnSpPr>
            <p:nvPr/>
          </p:nvCxnSpPr>
          <p:spPr>
            <a:xfrm>
              <a:off x="742335" y="3401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8FCA58-7FC1-4311-98D1-6E324BE75233}"/>
                </a:ext>
              </a:extLst>
            </p:cNvPr>
            <p:cNvCxnSpPr>
              <a:cxnSpLocks/>
            </p:cNvCxnSpPr>
            <p:nvPr/>
          </p:nvCxnSpPr>
          <p:spPr>
            <a:xfrm>
              <a:off x="924232" y="290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79622E6-2067-4705-85DB-155241BB280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961" y="696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B5E54B-9682-47F3-B0CF-61373A89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12606" y="192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2F09B0B-1308-4217-9AD0-855C399BE6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4335" y="1679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572B7C2-328C-44F9-B792-22794497D1A3}"/>
                </a:ext>
              </a:extLst>
            </p:cNvPr>
            <p:cNvCxnSpPr>
              <a:cxnSpLocks/>
            </p:cNvCxnSpPr>
            <p:nvPr/>
          </p:nvCxnSpPr>
          <p:spPr>
            <a:xfrm>
              <a:off x="1691148" y="3647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CB67C5A-C6B5-4429-A460-FC9BF6F37252}"/>
                </a:ext>
              </a:extLst>
            </p:cNvPr>
            <p:cNvCxnSpPr>
              <a:cxnSpLocks/>
            </p:cNvCxnSpPr>
            <p:nvPr/>
          </p:nvCxnSpPr>
          <p:spPr>
            <a:xfrm>
              <a:off x="1882877" y="1435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09313FE-0B50-4840-BAFA-01D26F215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79522" y="2664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20273C-0250-4517-8F9D-B77C01B002C4}"/>
                </a:ext>
              </a:extLst>
            </p:cNvPr>
            <p:cNvCxnSpPr>
              <a:cxnSpLocks/>
            </p:cNvCxnSpPr>
            <p:nvPr/>
          </p:nvCxnSpPr>
          <p:spPr>
            <a:xfrm>
              <a:off x="2271251" y="452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22C9183-947B-487B-A29E-4EAEEF6DF58C}"/>
                </a:ext>
              </a:extLst>
            </p:cNvPr>
            <p:cNvCxnSpPr>
              <a:cxnSpLocks/>
            </p:cNvCxnSpPr>
            <p:nvPr/>
          </p:nvCxnSpPr>
          <p:spPr>
            <a:xfrm>
              <a:off x="2453148" y="-4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D715AD0-AF79-4548-827A-6AB05E0B49F4}"/>
                </a:ext>
              </a:extLst>
            </p:cNvPr>
            <p:cNvCxnSpPr>
              <a:cxnSpLocks/>
            </p:cNvCxnSpPr>
            <p:nvPr/>
          </p:nvCxnSpPr>
          <p:spPr>
            <a:xfrm>
              <a:off x="2644877" y="-225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01113D-8D24-4DED-B7F1-D9970A6C918C}"/>
                </a:ext>
              </a:extLst>
            </p:cNvPr>
            <p:cNvCxnSpPr>
              <a:cxnSpLocks/>
            </p:cNvCxnSpPr>
            <p:nvPr/>
          </p:nvCxnSpPr>
          <p:spPr>
            <a:xfrm>
              <a:off x="2841522" y="-102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83A9C9A-28E1-487C-964A-6E15FA84F9CD}"/>
                </a:ext>
              </a:extLst>
            </p:cNvPr>
            <p:cNvCxnSpPr>
              <a:cxnSpLocks/>
            </p:cNvCxnSpPr>
            <p:nvPr/>
          </p:nvCxnSpPr>
          <p:spPr>
            <a:xfrm>
              <a:off x="3033251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7F3E93-8D68-47BF-BDA4-D2B82575D84D}"/>
                </a:ext>
              </a:extLst>
            </p:cNvPr>
            <p:cNvCxnSpPr>
              <a:cxnSpLocks/>
            </p:cNvCxnSpPr>
            <p:nvPr/>
          </p:nvCxnSpPr>
          <p:spPr>
            <a:xfrm>
              <a:off x="3224981" y="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06277BC-8E49-49EB-A437-8CECFA4A83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6710" y="-2212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1E72D8-3E76-4A0C-B891-C310678484E4}"/>
                </a:ext>
              </a:extLst>
            </p:cNvPr>
            <p:cNvCxnSpPr>
              <a:cxnSpLocks/>
            </p:cNvCxnSpPr>
            <p:nvPr/>
          </p:nvCxnSpPr>
          <p:spPr>
            <a:xfrm>
              <a:off x="3613355" y="-983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B926A0-8843-43BC-9DB0-5E53D8171F1C}"/>
                </a:ext>
              </a:extLst>
            </p:cNvPr>
            <p:cNvCxnSpPr>
              <a:cxnSpLocks/>
            </p:cNvCxnSpPr>
            <p:nvPr/>
          </p:nvCxnSpPr>
          <p:spPr>
            <a:xfrm>
              <a:off x="3805084" y="-1228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6CD9864-F1D3-4C93-B146-D15BBA381ED6}"/>
                </a:ext>
              </a:extLst>
            </p:cNvPr>
            <p:cNvCxnSpPr>
              <a:cxnSpLocks/>
            </p:cNvCxnSpPr>
            <p:nvPr/>
          </p:nvCxnSpPr>
          <p:spPr>
            <a:xfrm>
              <a:off x="3986981" y="-172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A95D5A-E5A1-4F86-B983-8F70BE27B13E}"/>
                </a:ext>
              </a:extLst>
            </p:cNvPr>
            <p:cNvCxnSpPr>
              <a:cxnSpLocks/>
            </p:cNvCxnSpPr>
            <p:nvPr/>
          </p:nvCxnSpPr>
          <p:spPr>
            <a:xfrm>
              <a:off x="4178710" y="-393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27C34C-7F11-40E8-B486-12CB31DA06B4}"/>
                </a:ext>
              </a:extLst>
            </p:cNvPr>
            <p:cNvCxnSpPr>
              <a:cxnSpLocks/>
            </p:cNvCxnSpPr>
            <p:nvPr/>
          </p:nvCxnSpPr>
          <p:spPr>
            <a:xfrm>
              <a:off x="4375355" y="-270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873098-7A00-4272-962C-80775749344E}"/>
                </a:ext>
              </a:extLst>
            </p:cNvPr>
            <p:cNvCxnSpPr>
              <a:cxnSpLocks/>
            </p:cNvCxnSpPr>
            <p:nvPr/>
          </p:nvCxnSpPr>
          <p:spPr>
            <a:xfrm>
              <a:off x="4567084" y="-295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D03377-3B11-4149-B37C-F027F3A7DCDD}"/>
                </a:ext>
              </a:extLst>
            </p:cNvPr>
            <p:cNvCxnSpPr>
              <a:cxnSpLocks/>
            </p:cNvCxnSpPr>
            <p:nvPr/>
          </p:nvCxnSpPr>
          <p:spPr>
            <a:xfrm>
              <a:off x="4753897" y="-982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B9F663-6B16-41B1-B835-43AA30B58F62}"/>
                </a:ext>
              </a:extLst>
            </p:cNvPr>
            <p:cNvCxnSpPr>
              <a:cxnSpLocks/>
            </p:cNvCxnSpPr>
            <p:nvPr/>
          </p:nvCxnSpPr>
          <p:spPr>
            <a:xfrm>
              <a:off x="4945626" y="-3194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59F117A-B514-4B44-9D32-9232392351E7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-196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E66746-712E-4482-8F47-453D4FCD4B9B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-4177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5F4930-38B8-4C97-922E-96C494ADBD6B}"/>
                </a:ext>
              </a:extLst>
            </p:cNvPr>
            <p:cNvCxnSpPr>
              <a:cxnSpLocks/>
            </p:cNvCxnSpPr>
            <p:nvPr/>
          </p:nvCxnSpPr>
          <p:spPr>
            <a:xfrm>
              <a:off x="5515897" y="-467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A93A8F1-502A-4FF8-A77D-9DECE85E9551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26" y="-688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39A6FC9-BD77-404F-B877-2FA3413E2889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71" y="-565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2D8BB4-4E0F-4AD2-9EB7-42B5FD797DD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-786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E9A685-1A7B-4528-8044-B22434D72961}"/>
                </a:ext>
              </a:extLst>
            </p:cNvPr>
            <p:cNvCxnSpPr>
              <a:cxnSpLocks/>
            </p:cNvCxnSpPr>
            <p:nvPr/>
          </p:nvCxnSpPr>
          <p:spPr>
            <a:xfrm>
              <a:off x="6331601" y="139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F890542-E9C0-47E9-8EB3-13E15EB176A5}"/>
                </a:ext>
              </a:extLst>
            </p:cNvPr>
            <p:cNvCxnSpPr>
              <a:cxnSpLocks/>
            </p:cNvCxnSpPr>
            <p:nvPr/>
          </p:nvCxnSpPr>
          <p:spPr>
            <a:xfrm>
              <a:off x="6523330" y="-81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35FA31-44E0-4743-BB71-07C5D85A23B2}"/>
                </a:ext>
              </a:extLst>
            </p:cNvPr>
            <p:cNvCxnSpPr>
              <a:cxnSpLocks/>
            </p:cNvCxnSpPr>
            <p:nvPr/>
          </p:nvCxnSpPr>
          <p:spPr>
            <a:xfrm>
              <a:off x="6719975" y="41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23EF1FB-4829-4454-AB30-761162CB1358}"/>
                </a:ext>
              </a:extLst>
            </p:cNvPr>
            <p:cNvCxnSpPr>
              <a:cxnSpLocks/>
            </p:cNvCxnSpPr>
            <p:nvPr/>
          </p:nvCxnSpPr>
          <p:spPr>
            <a:xfrm>
              <a:off x="6911704" y="165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C0DA55F-8289-44AD-BCEC-FA8A8A7F5927}"/>
                </a:ext>
              </a:extLst>
            </p:cNvPr>
            <p:cNvCxnSpPr>
              <a:cxnSpLocks/>
            </p:cNvCxnSpPr>
            <p:nvPr/>
          </p:nvCxnSpPr>
          <p:spPr>
            <a:xfrm>
              <a:off x="7093601" y="-32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27F1E87-6C77-4F1F-A3CD-F09B0AFF5777}"/>
                </a:ext>
              </a:extLst>
            </p:cNvPr>
            <p:cNvCxnSpPr>
              <a:cxnSpLocks/>
            </p:cNvCxnSpPr>
            <p:nvPr/>
          </p:nvCxnSpPr>
          <p:spPr>
            <a:xfrm>
              <a:off x="7285330" y="-253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5402B21-AADB-4405-A0B8-12BD56882B2E}"/>
                </a:ext>
              </a:extLst>
            </p:cNvPr>
            <p:cNvCxnSpPr>
              <a:cxnSpLocks/>
            </p:cNvCxnSpPr>
            <p:nvPr/>
          </p:nvCxnSpPr>
          <p:spPr>
            <a:xfrm>
              <a:off x="7481975" y="-131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4D32B36-B36D-4167-A831-97CD62589119}"/>
                </a:ext>
              </a:extLst>
            </p:cNvPr>
            <p:cNvCxnSpPr>
              <a:cxnSpLocks/>
            </p:cNvCxnSpPr>
            <p:nvPr/>
          </p:nvCxnSpPr>
          <p:spPr>
            <a:xfrm>
              <a:off x="7673704" y="-155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04E50AC-7929-40FC-89A0-CE35A5FC998F}"/>
                </a:ext>
              </a:extLst>
            </p:cNvPr>
            <p:cNvCxnSpPr>
              <a:cxnSpLocks/>
            </p:cNvCxnSpPr>
            <p:nvPr/>
          </p:nvCxnSpPr>
          <p:spPr>
            <a:xfrm>
              <a:off x="7860517" y="411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DC314A6-3729-4CEC-A936-C8B0BA34AF89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46" y="-180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1F13DE6-4952-4488-AEE3-2D72F2FF82CD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91" y="-57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97D2E08-E34F-4FE4-AFD2-77B4CAE3C4BB}"/>
                </a:ext>
              </a:extLst>
            </p:cNvPr>
            <p:cNvCxnSpPr>
              <a:cxnSpLocks/>
            </p:cNvCxnSpPr>
            <p:nvPr/>
          </p:nvCxnSpPr>
          <p:spPr>
            <a:xfrm>
              <a:off x="8440620" y="-278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AEDA2DF-54B6-4290-9EED-B1B2410FE486}"/>
                </a:ext>
              </a:extLst>
            </p:cNvPr>
            <p:cNvCxnSpPr>
              <a:cxnSpLocks/>
            </p:cNvCxnSpPr>
            <p:nvPr/>
          </p:nvCxnSpPr>
          <p:spPr>
            <a:xfrm>
              <a:off x="8622517" y="-327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8FF4886-E865-4A63-B6B1-118832BAF9FD}"/>
                </a:ext>
              </a:extLst>
            </p:cNvPr>
            <p:cNvCxnSpPr>
              <a:cxnSpLocks/>
            </p:cNvCxnSpPr>
            <p:nvPr/>
          </p:nvCxnSpPr>
          <p:spPr>
            <a:xfrm>
              <a:off x="8814246" y="-548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F809560-B234-406A-8E7B-4E5807EBF694}"/>
                </a:ext>
              </a:extLst>
            </p:cNvPr>
            <p:cNvCxnSpPr>
              <a:cxnSpLocks/>
            </p:cNvCxnSpPr>
            <p:nvPr/>
          </p:nvCxnSpPr>
          <p:spPr>
            <a:xfrm>
              <a:off x="9010891" y="-425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4954625-2935-4C8A-94D9-82DA1999BE51}"/>
                </a:ext>
              </a:extLst>
            </p:cNvPr>
            <p:cNvCxnSpPr>
              <a:cxnSpLocks/>
            </p:cNvCxnSpPr>
            <p:nvPr/>
          </p:nvCxnSpPr>
          <p:spPr>
            <a:xfrm>
              <a:off x="9202620" y="-6471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39E6ECB-B61C-4736-8F18-F63B07BBC063}"/>
                </a:ext>
              </a:extLst>
            </p:cNvPr>
            <p:cNvCxnSpPr>
              <a:cxnSpLocks/>
            </p:cNvCxnSpPr>
            <p:nvPr/>
          </p:nvCxnSpPr>
          <p:spPr>
            <a:xfrm>
              <a:off x="9394350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7E4D80-EE70-4186-9182-076CDFE48B77}"/>
                </a:ext>
              </a:extLst>
            </p:cNvPr>
            <p:cNvCxnSpPr>
              <a:cxnSpLocks/>
            </p:cNvCxnSpPr>
            <p:nvPr/>
          </p:nvCxnSpPr>
          <p:spPr>
            <a:xfrm>
              <a:off x="9586079" y="-544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B70EB57-4CC8-492F-B104-18F38EDA5566}"/>
                </a:ext>
              </a:extLst>
            </p:cNvPr>
            <p:cNvCxnSpPr>
              <a:cxnSpLocks/>
            </p:cNvCxnSpPr>
            <p:nvPr/>
          </p:nvCxnSpPr>
          <p:spPr>
            <a:xfrm>
              <a:off x="9782724" y="-421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04D9C25-2B89-4287-BCD8-26B4A5FDA9B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453" y="-4464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D72E4B8-826A-4A15-9842-38E4BBBCC3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350" y="-495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A1BA701-6036-40EA-8BB6-0FBA5B9AE5A5}"/>
                </a:ext>
              </a:extLst>
            </p:cNvPr>
            <p:cNvCxnSpPr>
              <a:cxnSpLocks/>
            </p:cNvCxnSpPr>
            <p:nvPr/>
          </p:nvCxnSpPr>
          <p:spPr>
            <a:xfrm>
              <a:off x="10348079" y="-716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01B8BD4-A175-4F7A-80A8-03D0A1E77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44724" y="-594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7C580BD-0516-4A14-BD61-2A4408FDBEA5}"/>
                </a:ext>
              </a:extLst>
            </p:cNvPr>
            <p:cNvCxnSpPr>
              <a:cxnSpLocks/>
            </p:cNvCxnSpPr>
            <p:nvPr/>
          </p:nvCxnSpPr>
          <p:spPr>
            <a:xfrm>
              <a:off x="10736453" y="-618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CEF0796-7798-458C-8AD9-F90DE4D2FF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266" y="-4218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8CC7CB3-A4ED-4BB6-856A-5D266387A39B}"/>
                </a:ext>
              </a:extLst>
            </p:cNvPr>
            <p:cNvCxnSpPr>
              <a:cxnSpLocks/>
            </p:cNvCxnSpPr>
            <p:nvPr/>
          </p:nvCxnSpPr>
          <p:spPr>
            <a:xfrm>
              <a:off x="11114995" y="-643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CABC73-3689-4B9D-8C53-ECABF546C5B9}"/>
                </a:ext>
              </a:extLst>
            </p:cNvPr>
            <p:cNvCxnSpPr>
              <a:cxnSpLocks/>
            </p:cNvCxnSpPr>
            <p:nvPr/>
          </p:nvCxnSpPr>
          <p:spPr>
            <a:xfrm>
              <a:off x="11311640" y="-520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5C01435-AF69-4E89-B607-CCB7F84D273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3369" y="-741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CB22E1-77F5-4CCB-BBC6-B71D16D22854}"/>
                </a:ext>
              </a:extLst>
            </p:cNvPr>
            <p:cNvCxnSpPr>
              <a:cxnSpLocks/>
            </p:cNvCxnSpPr>
            <p:nvPr/>
          </p:nvCxnSpPr>
          <p:spPr>
            <a:xfrm>
              <a:off x="11685266" y="-790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8BAE7DE-50FD-400F-B3A3-FD3D93E6A462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995" y="-101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2578B6F-1BA2-4EE7-BAB7-F8A237AD8532}"/>
                </a:ext>
              </a:extLst>
            </p:cNvPr>
            <p:cNvCxnSpPr>
              <a:cxnSpLocks/>
            </p:cNvCxnSpPr>
            <p:nvPr/>
          </p:nvCxnSpPr>
          <p:spPr>
            <a:xfrm>
              <a:off x="12073640" y="-888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58BF1E4-3BAF-4C74-9FC8-4498AF90FB13}"/>
              </a:ext>
            </a:extLst>
          </p:cNvPr>
          <p:cNvSpPr/>
          <p:nvPr/>
        </p:nvSpPr>
        <p:spPr>
          <a:xfrm>
            <a:off x="-44056" y="6189404"/>
            <a:ext cx="12236056" cy="685801"/>
          </a:xfrm>
          <a:prstGeom prst="rect">
            <a:avLst/>
          </a:prstGeom>
          <a:solidFill>
            <a:srgbClr val="787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C7828A4-89AE-4153-9B9A-74F44CF9FB25}"/>
              </a:ext>
            </a:extLst>
          </p:cNvPr>
          <p:cNvSpPr/>
          <p:nvPr/>
        </p:nvSpPr>
        <p:spPr>
          <a:xfrm rot="16200000">
            <a:off x="5916880" y="-6004712"/>
            <a:ext cx="328570" cy="12256849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BD3038-74E3-8988-89DA-C3B7283BB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381000"/>
            <a:ext cx="3609975" cy="565785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8DB89FB-4979-430F-E91B-E449E8E71240}"/>
              </a:ext>
            </a:extLst>
          </p:cNvPr>
          <p:cNvGrpSpPr/>
          <p:nvPr/>
        </p:nvGrpSpPr>
        <p:grpSpPr>
          <a:xfrm rot="21052705">
            <a:off x="4544277" y="1509286"/>
            <a:ext cx="5805920" cy="3357882"/>
            <a:chOff x="-283574" y="115478"/>
            <a:chExt cx="8777164" cy="5396465"/>
          </a:xfrm>
        </p:grpSpPr>
        <p:pic>
          <p:nvPicPr>
            <p:cNvPr id="43" name="图片 2">
              <a:extLst>
                <a:ext uri="{FF2B5EF4-FFF2-40B4-BE49-F238E27FC236}">
                  <a16:creationId xmlns:a16="http://schemas.microsoft.com/office/drawing/2014/main" id="{55A6E15C-FC55-B5F4-4866-586C18C9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6353884" flipV="1">
              <a:off x="1406775" y="-1574871"/>
              <a:ext cx="5396465" cy="8777164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0519BCC5-9448-4ABE-9636-4148A745966A}"/>
                </a:ext>
              </a:extLst>
            </p:cNvPr>
            <p:cNvSpPr txBox="1"/>
            <p:nvPr/>
          </p:nvSpPr>
          <p:spPr>
            <a:xfrm rot="285428">
              <a:off x="684934" y="997308"/>
              <a:ext cx="6126057" cy="36107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vi-VN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Bạn Nam chia mỗi cái bánh thành </a:t>
              </a:r>
              <a:r>
                <a:rPr lang="vi-VN" sz="28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6</a:t>
              </a:r>
              <a:r>
                <a:rPr lang="vi-VN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phần bằng nhau. Mỗi người được nhận </a:t>
              </a:r>
              <a:r>
                <a:rPr lang="vi-VN" sz="2800" b="1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  <a:r>
                <a:rPr lang="vi-VN" sz="2800" b="0" i="0" dirty="0">
                  <a:solidFill>
                    <a:srgbClr val="00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rPr>
                <a:t> phần trên mỗi cái bánh đó.</a:t>
              </a:r>
              <a:endParaRPr kumimoji="0" lang="en-US" alt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C8AC1F3-263B-065B-9383-2FE036DF0F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6" b="96361" l="9316" r="89908">
                        <a14:backgroundMark x1="26201" y1="16919" x2="21786" y2="53305"/>
                        <a14:backgroundMark x1="63998" y1="4973" x2="82678" y2="48636"/>
                        <a14:backgroundMark x1="39981" y1="58581" x2="42018" y2="5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622" y="3228975"/>
            <a:ext cx="4681943" cy="3745375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DAEF2AF8-368C-EA82-30F9-5D184262720F}"/>
              </a:ext>
            </a:extLst>
          </p:cNvPr>
          <p:cNvSpPr txBox="1"/>
          <p:nvPr/>
        </p:nvSpPr>
        <p:spPr>
          <a:xfrm>
            <a:off x="0" y="114300"/>
            <a:ext cx="733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06131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30AD750-0678-4FF7-B2D5-D41E13B43031}"/>
              </a:ext>
            </a:extLst>
          </p:cNvPr>
          <p:cNvGrpSpPr/>
          <p:nvPr/>
        </p:nvGrpSpPr>
        <p:grpSpPr>
          <a:xfrm>
            <a:off x="0" y="-73740"/>
            <a:ext cx="12192000" cy="7005480"/>
            <a:chOff x="0" y="-101180"/>
            <a:chExt cx="12192000" cy="7005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8F0D66-B305-4C27-AE9D-53AAA1050837}"/>
                </a:ext>
              </a:extLst>
            </p:cNvPr>
            <p:cNvCxnSpPr/>
            <p:nvPr/>
          </p:nvCxnSpPr>
          <p:spPr>
            <a:xfrm>
              <a:off x="0" y="688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E22308-1E50-4EA0-A227-C793ECD6F134}"/>
                </a:ext>
              </a:extLst>
            </p:cNvPr>
            <p:cNvCxnSpPr/>
            <p:nvPr/>
          </p:nvCxnSpPr>
          <p:spPr>
            <a:xfrm>
              <a:off x="0" y="2605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EEBC28-1AB4-4FBF-901C-A45BD66C921D}"/>
                </a:ext>
              </a:extLst>
            </p:cNvPr>
            <p:cNvCxnSpPr/>
            <p:nvPr/>
          </p:nvCxnSpPr>
          <p:spPr>
            <a:xfrm>
              <a:off x="0" y="4768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792317-6A22-4A52-B510-213471C177DB}"/>
                </a:ext>
              </a:extLst>
            </p:cNvPr>
            <p:cNvCxnSpPr/>
            <p:nvPr/>
          </p:nvCxnSpPr>
          <p:spPr>
            <a:xfrm>
              <a:off x="0" y="6685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752EF5-591F-47F9-85EA-CB73FEDF5029}"/>
                </a:ext>
              </a:extLst>
            </p:cNvPr>
            <p:cNvCxnSpPr/>
            <p:nvPr/>
          </p:nvCxnSpPr>
          <p:spPr>
            <a:xfrm>
              <a:off x="0" y="8603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55AF55-5DEB-4130-8986-EF21C19E36D8}"/>
                </a:ext>
              </a:extLst>
            </p:cNvPr>
            <p:cNvCxnSpPr/>
            <p:nvPr/>
          </p:nvCxnSpPr>
          <p:spPr>
            <a:xfrm>
              <a:off x="0" y="10520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C3D1B7-1EE6-47C7-9D73-117203289582}"/>
                </a:ext>
              </a:extLst>
            </p:cNvPr>
            <p:cNvCxnSpPr/>
            <p:nvPr/>
          </p:nvCxnSpPr>
          <p:spPr>
            <a:xfrm>
              <a:off x="0" y="12683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F26EE7-692C-4BF3-97D6-2A4D476959B0}"/>
                </a:ext>
              </a:extLst>
            </p:cNvPr>
            <p:cNvCxnSpPr/>
            <p:nvPr/>
          </p:nvCxnSpPr>
          <p:spPr>
            <a:xfrm>
              <a:off x="0" y="14600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4260192-EF88-4703-9AA3-A61FCB2D50BB}"/>
                </a:ext>
              </a:extLst>
            </p:cNvPr>
            <p:cNvCxnSpPr/>
            <p:nvPr/>
          </p:nvCxnSpPr>
          <p:spPr>
            <a:xfrm>
              <a:off x="0" y="16469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53D9B6-911F-4951-AF83-40569D3D0DCA}"/>
                </a:ext>
              </a:extLst>
            </p:cNvPr>
            <p:cNvCxnSpPr/>
            <p:nvPr/>
          </p:nvCxnSpPr>
          <p:spPr>
            <a:xfrm>
              <a:off x="0" y="18386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86C220-09FC-4E27-9E86-A0B4D64101C0}"/>
                </a:ext>
              </a:extLst>
            </p:cNvPr>
            <p:cNvCxnSpPr/>
            <p:nvPr/>
          </p:nvCxnSpPr>
          <p:spPr>
            <a:xfrm>
              <a:off x="0" y="20549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B9FE6E-5140-4E44-BC6A-C29FD2AD5851}"/>
                </a:ext>
              </a:extLst>
            </p:cNvPr>
            <p:cNvCxnSpPr/>
            <p:nvPr/>
          </p:nvCxnSpPr>
          <p:spPr>
            <a:xfrm>
              <a:off x="0" y="224667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9A0ECE-027A-425B-91B8-B16017B87374}"/>
                </a:ext>
              </a:extLst>
            </p:cNvPr>
            <p:cNvCxnSpPr/>
            <p:nvPr/>
          </p:nvCxnSpPr>
          <p:spPr>
            <a:xfrm>
              <a:off x="0" y="242365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AF7595-380F-4146-AAA1-6B2D0DBC79D5}"/>
                </a:ext>
              </a:extLst>
            </p:cNvPr>
            <p:cNvCxnSpPr/>
            <p:nvPr/>
          </p:nvCxnSpPr>
          <p:spPr>
            <a:xfrm>
              <a:off x="0" y="261538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EADB9A-18B7-4E61-9CBE-FCC899259C4F}"/>
                </a:ext>
              </a:extLst>
            </p:cNvPr>
            <p:cNvCxnSpPr/>
            <p:nvPr/>
          </p:nvCxnSpPr>
          <p:spPr>
            <a:xfrm>
              <a:off x="0" y="283169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AB8CA8-7DA4-46F4-A206-192486804A4E}"/>
                </a:ext>
              </a:extLst>
            </p:cNvPr>
            <p:cNvCxnSpPr/>
            <p:nvPr/>
          </p:nvCxnSpPr>
          <p:spPr>
            <a:xfrm>
              <a:off x="0" y="3023422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12B06A-4124-4A19-976D-C977F52F745D}"/>
                </a:ext>
              </a:extLst>
            </p:cNvPr>
            <p:cNvCxnSpPr/>
            <p:nvPr/>
          </p:nvCxnSpPr>
          <p:spPr>
            <a:xfrm>
              <a:off x="0" y="321515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2A3F76-55CB-472F-8381-593E51CC90C9}"/>
                </a:ext>
              </a:extLst>
            </p:cNvPr>
            <p:cNvCxnSpPr/>
            <p:nvPr/>
          </p:nvCxnSpPr>
          <p:spPr>
            <a:xfrm>
              <a:off x="0" y="340688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6807E-B52A-4F6F-B050-48206A111CB7}"/>
                </a:ext>
              </a:extLst>
            </p:cNvPr>
            <p:cNvCxnSpPr/>
            <p:nvPr/>
          </p:nvCxnSpPr>
          <p:spPr>
            <a:xfrm>
              <a:off x="0" y="362319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EF4232-E64F-4DE0-9EC1-7779DF0FEF4D}"/>
                </a:ext>
              </a:extLst>
            </p:cNvPr>
            <p:cNvCxnSpPr/>
            <p:nvPr/>
          </p:nvCxnSpPr>
          <p:spPr>
            <a:xfrm>
              <a:off x="0" y="381491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D609D0-C376-4C09-9685-DFA029ED5F5D}"/>
                </a:ext>
              </a:extLst>
            </p:cNvPr>
            <p:cNvCxnSpPr/>
            <p:nvPr/>
          </p:nvCxnSpPr>
          <p:spPr>
            <a:xfrm>
              <a:off x="0" y="400173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7B82FA-4DCE-4D81-B1B8-D34ABFAFDB13}"/>
                </a:ext>
              </a:extLst>
            </p:cNvPr>
            <p:cNvCxnSpPr/>
            <p:nvPr/>
          </p:nvCxnSpPr>
          <p:spPr>
            <a:xfrm>
              <a:off x="0" y="419346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06455-F50A-4F63-86B7-53EA14A5A384}"/>
                </a:ext>
              </a:extLst>
            </p:cNvPr>
            <p:cNvCxnSpPr/>
            <p:nvPr/>
          </p:nvCxnSpPr>
          <p:spPr>
            <a:xfrm>
              <a:off x="0" y="440977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2C7DE7-0C35-4013-BC88-DE9EE10738CD}"/>
                </a:ext>
              </a:extLst>
            </p:cNvPr>
            <p:cNvCxnSpPr/>
            <p:nvPr/>
          </p:nvCxnSpPr>
          <p:spPr>
            <a:xfrm>
              <a:off x="0" y="460149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96F01E-5E0D-49EE-A96C-73EB7CFB6990}"/>
                </a:ext>
              </a:extLst>
            </p:cNvPr>
            <p:cNvCxnSpPr/>
            <p:nvPr/>
          </p:nvCxnSpPr>
          <p:spPr>
            <a:xfrm>
              <a:off x="0" y="47932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AB0353-F174-4EF1-BF7A-22D5C09ED564}"/>
                </a:ext>
              </a:extLst>
            </p:cNvPr>
            <p:cNvCxnSpPr/>
            <p:nvPr/>
          </p:nvCxnSpPr>
          <p:spPr>
            <a:xfrm>
              <a:off x="0" y="49849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C4752D8-FB0A-4060-B1A1-16C3D73B3A0C}"/>
                </a:ext>
              </a:extLst>
            </p:cNvPr>
            <p:cNvCxnSpPr/>
            <p:nvPr/>
          </p:nvCxnSpPr>
          <p:spPr>
            <a:xfrm>
              <a:off x="0" y="52012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10CBCA-D9AB-4584-8A52-A05FB5EC4101}"/>
                </a:ext>
              </a:extLst>
            </p:cNvPr>
            <p:cNvCxnSpPr/>
            <p:nvPr/>
          </p:nvCxnSpPr>
          <p:spPr>
            <a:xfrm>
              <a:off x="0" y="53929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222C9E-DF90-4011-849B-701376415D46}"/>
                </a:ext>
              </a:extLst>
            </p:cNvPr>
            <p:cNvCxnSpPr/>
            <p:nvPr/>
          </p:nvCxnSpPr>
          <p:spPr>
            <a:xfrm>
              <a:off x="0" y="55847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D3B392-E992-4B2A-A912-6646C2EDC8DD}"/>
                </a:ext>
              </a:extLst>
            </p:cNvPr>
            <p:cNvCxnSpPr/>
            <p:nvPr/>
          </p:nvCxnSpPr>
          <p:spPr>
            <a:xfrm>
              <a:off x="0" y="57764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0F745F2-C9CD-4C3E-BCFA-80D288DC32CF}"/>
                </a:ext>
              </a:extLst>
            </p:cNvPr>
            <p:cNvCxnSpPr/>
            <p:nvPr/>
          </p:nvCxnSpPr>
          <p:spPr>
            <a:xfrm>
              <a:off x="0" y="59927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AA7C4D-1C36-4B7E-9C69-E0DBD243186C}"/>
                </a:ext>
              </a:extLst>
            </p:cNvPr>
            <p:cNvCxnSpPr/>
            <p:nvPr/>
          </p:nvCxnSpPr>
          <p:spPr>
            <a:xfrm>
              <a:off x="0" y="61844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D3E1BB-5F15-47EB-A941-C81553389110}"/>
                </a:ext>
              </a:extLst>
            </p:cNvPr>
            <p:cNvCxnSpPr/>
            <p:nvPr/>
          </p:nvCxnSpPr>
          <p:spPr>
            <a:xfrm>
              <a:off x="0" y="63713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EF0F85-F318-4D68-83D7-33B46B7802C8}"/>
                </a:ext>
              </a:extLst>
            </p:cNvPr>
            <p:cNvCxnSpPr/>
            <p:nvPr/>
          </p:nvCxnSpPr>
          <p:spPr>
            <a:xfrm>
              <a:off x="0" y="65630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FB0B11-5811-4FF7-9486-F66C222F38BB}"/>
                </a:ext>
              </a:extLst>
            </p:cNvPr>
            <p:cNvCxnSpPr/>
            <p:nvPr/>
          </p:nvCxnSpPr>
          <p:spPr>
            <a:xfrm>
              <a:off x="0" y="67793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89948A-6B3F-4BCA-B6A3-1E723F722DA8}"/>
                </a:ext>
              </a:extLst>
            </p:cNvPr>
            <p:cNvCxnSpPr>
              <a:cxnSpLocks/>
            </p:cNvCxnSpPr>
            <p:nvPr/>
          </p:nvCxnSpPr>
          <p:spPr>
            <a:xfrm>
              <a:off x="162232" y="463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B00978-54DA-431B-9A7E-AD8678166B2D}"/>
                </a:ext>
              </a:extLst>
            </p:cNvPr>
            <p:cNvCxnSpPr>
              <a:cxnSpLocks/>
            </p:cNvCxnSpPr>
            <p:nvPr/>
          </p:nvCxnSpPr>
          <p:spPr>
            <a:xfrm>
              <a:off x="353961" y="24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ED4DD4-7E13-4A29-9E52-183BB3D2D5C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06" y="364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48D8FCD-DAFE-47AD-9873-05F9F3948EC8}"/>
                </a:ext>
              </a:extLst>
            </p:cNvPr>
            <p:cNvCxnSpPr>
              <a:cxnSpLocks/>
            </p:cNvCxnSpPr>
            <p:nvPr/>
          </p:nvCxnSpPr>
          <p:spPr>
            <a:xfrm>
              <a:off x="742335" y="3401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8FCA58-7FC1-4311-98D1-6E324BE75233}"/>
                </a:ext>
              </a:extLst>
            </p:cNvPr>
            <p:cNvCxnSpPr>
              <a:cxnSpLocks/>
            </p:cNvCxnSpPr>
            <p:nvPr/>
          </p:nvCxnSpPr>
          <p:spPr>
            <a:xfrm>
              <a:off x="924232" y="290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79622E6-2067-4705-85DB-155241BB280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961" y="696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B5E54B-9682-47F3-B0CF-61373A89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12606" y="192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2F09B0B-1308-4217-9AD0-855C399BE6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4335" y="1679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572B7C2-328C-44F9-B792-22794497D1A3}"/>
                </a:ext>
              </a:extLst>
            </p:cNvPr>
            <p:cNvCxnSpPr>
              <a:cxnSpLocks/>
            </p:cNvCxnSpPr>
            <p:nvPr/>
          </p:nvCxnSpPr>
          <p:spPr>
            <a:xfrm>
              <a:off x="1691148" y="3647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CB67C5A-C6B5-4429-A460-FC9BF6F37252}"/>
                </a:ext>
              </a:extLst>
            </p:cNvPr>
            <p:cNvCxnSpPr>
              <a:cxnSpLocks/>
            </p:cNvCxnSpPr>
            <p:nvPr/>
          </p:nvCxnSpPr>
          <p:spPr>
            <a:xfrm>
              <a:off x="1882877" y="1435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09313FE-0B50-4840-BAFA-01D26F215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79522" y="2664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20273C-0250-4517-8F9D-B77C01B002C4}"/>
                </a:ext>
              </a:extLst>
            </p:cNvPr>
            <p:cNvCxnSpPr>
              <a:cxnSpLocks/>
            </p:cNvCxnSpPr>
            <p:nvPr/>
          </p:nvCxnSpPr>
          <p:spPr>
            <a:xfrm>
              <a:off x="2271251" y="452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22C9183-947B-487B-A29E-4EAEEF6DF58C}"/>
                </a:ext>
              </a:extLst>
            </p:cNvPr>
            <p:cNvCxnSpPr>
              <a:cxnSpLocks/>
            </p:cNvCxnSpPr>
            <p:nvPr/>
          </p:nvCxnSpPr>
          <p:spPr>
            <a:xfrm>
              <a:off x="2453148" y="-4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D715AD0-AF79-4548-827A-6AB05E0B49F4}"/>
                </a:ext>
              </a:extLst>
            </p:cNvPr>
            <p:cNvCxnSpPr>
              <a:cxnSpLocks/>
            </p:cNvCxnSpPr>
            <p:nvPr/>
          </p:nvCxnSpPr>
          <p:spPr>
            <a:xfrm>
              <a:off x="2644877" y="-225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01113D-8D24-4DED-B7F1-D9970A6C918C}"/>
                </a:ext>
              </a:extLst>
            </p:cNvPr>
            <p:cNvCxnSpPr>
              <a:cxnSpLocks/>
            </p:cNvCxnSpPr>
            <p:nvPr/>
          </p:nvCxnSpPr>
          <p:spPr>
            <a:xfrm>
              <a:off x="2841522" y="-102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83A9C9A-28E1-487C-964A-6E15FA84F9CD}"/>
                </a:ext>
              </a:extLst>
            </p:cNvPr>
            <p:cNvCxnSpPr>
              <a:cxnSpLocks/>
            </p:cNvCxnSpPr>
            <p:nvPr/>
          </p:nvCxnSpPr>
          <p:spPr>
            <a:xfrm>
              <a:off x="3033251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7F3E93-8D68-47BF-BDA4-D2B82575D84D}"/>
                </a:ext>
              </a:extLst>
            </p:cNvPr>
            <p:cNvCxnSpPr>
              <a:cxnSpLocks/>
            </p:cNvCxnSpPr>
            <p:nvPr/>
          </p:nvCxnSpPr>
          <p:spPr>
            <a:xfrm>
              <a:off x="3224981" y="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06277BC-8E49-49EB-A437-8CECFA4A83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6710" y="-2212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1E72D8-3E76-4A0C-B891-C310678484E4}"/>
                </a:ext>
              </a:extLst>
            </p:cNvPr>
            <p:cNvCxnSpPr>
              <a:cxnSpLocks/>
            </p:cNvCxnSpPr>
            <p:nvPr/>
          </p:nvCxnSpPr>
          <p:spPr>
            <a:xfrm>
              <a:off x="3613355" y="-983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B926A0-8843-43BC-9DB0-5E53D8171F1C}"/>
                </a:ext>
              </a:extLst>
            </p:cNvPr>
            <p:cNvCxnSpPr>
              <a:cxnSpLocks/>
            </p:cNvCxnSpPr>
            <p:nvPr/>
          </p:nvCxnSpPr>
          <p:spPr>
            <a:xfrm>
              <a:off x="3805084" y="-1228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6CD9864-F1D3-4C93-B146-D15BBA381ED6}"/>
                </a:ext>
              </a:extLst>
            </p:cNvPr>
            <p:cNvCxnSpPr>
              <a:cxnSpLocks/>
            </p:cNvCxnSpPr>
            <p:nvPr/>
          </p:nvCxnSpPr>
          <p:spPr>
            <a:xfrm>
              <a:off x="3986981" y="-172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A95D5A-E5A1-4F86-B983-8F70BE27B13E}"/>
                </a:ext>
              </a:extLst>
            </p:cNvPr>
            <p:cNvCxnSpPr>
              <a:cxnSpLocks/>
            </p:cNvCxnSpPr>
            <p:nvPr/>
          </p:nvCxnSpPr>
          <p:spPr>
            <a:xfrm>
              <a:off x="4178710" y="-393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27C34C-7F11-40E8-B486-12CB31DA06B4}"/>
                </a:ext>
              </a:extLst>
            </p:cNvPr>
            <p:cNvCxnSpPr>
              <a:cxnSpLocks/>
            </p:cNvCxnSpPr>
            <p:nvPr/>
          </p:nvCxnSpPr>
          <p:spPr>
            <a:xfrm>
              <a:off x="4375355" y="-270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873098-7A00-4272-962C-80775749344E}"/>
                </a:ext>
              </a:extLst>
            </p:cNvPr>
            <p:cNvCxnSpPr>
              <a:cxnSpLocks/>
            </p:cNvCxnSpPr>
            <p:nvPr/>
          </p:nvCxnSpPr>
          <p:spPr>
            <a:xfrm>
              <a:off x="4567084" y="-295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D03377-3B11-4149-B37C-F027F3A7DCDD}"/>
                </a:ext>
              </a:extLst>
            </p:cNvPr>
            <p:cNvCxnSpPr>
              <a:cxnSpLocks/>
            </p:cNvCxnSpPr>
            <p:nvPr/>
          </p:nvCxnSpPr>
          <p:spPr>
            <a:xfrm>
              <a:off x="4753897" y="-982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B9F663-6B16-41B1-B835-43AA30B58F62}"/>
                </a:ext>
              </a:extLst>
            </p:cNvPr>
            <p:cNvCxnSpPr>
              <a:cxnSpLocks/>
            </p:cNvCxnSpPr>
            <p:nvPr/>
          </p:nvCxnSpPr>
          <p:spPr>
            <a:xfrm>
              <a:off x="4945626" y="-3194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59F117A-B514-4B44-9D32-9232392351E7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-196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E66746-712E-4482-8F47-453D4FCD4B9B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-4177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5F4930-38B8-4C97-922E-96C494ADBD6B}"/>
                </a:ext>
              </a:extLst>
            </p:cNvPr>
            <p:cNvCxnSpPr>
              <a:cxnSpLocks/>
            </p:cNvCxnSpPr>
            <p:nvPr/>
          </p:nvCxnSpPr>
          <p:spPr>
            <a:xfrm>
              <a:off x="5515897" y="-467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A93A8F1-502A-4FF8-A77D-9DECE85E9551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26" y="-688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39A6FC9-BD77-404F-B877-2FA3413E2889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71" y="-565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2D8BB4-4E0F-4AD2-9EB7-42B5FD797DD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-786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E9A685-1A7B-4528-8044-B22434D72961}"/>
                </a:ext>
              </a:extLst>
            </p:cNvPr>
            <p:cNvCxnSpPr>
              <a:cxnSpLocks/>
            </p:cNvCxnSpPr>
            <p:nvPr/>
          </p:nvCxnSpPr>
          <p:spPr>
            <a:xfrm>
              <a:off x="6331601" y="139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F890542-E9C0-47E9-8EB3-13E15EB176A5}"/>
                </a:ext>
              </a:extLst>
            </p:cNvPr>
            <p:cNvCxnSpPr>
              <a:cxnSpLocks/>
            </p:cNvCxnSpPr>
            <p:nvPr/>
          </p:nvCxnSpPr>
          <p:spPr>
            <a:xfrm>
              <a:off x="6523330" y="-81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35FA31-44E0-4743-BB71-07C5D85A23B2}"/>
                </a:ext>
              </a:extLst>
            </p:cNvPr>
            <p:cNvCxnSpPr>
              <a:cxnSpLocks/>
            </p:cNvCxnSpPr>
            <p:nvPr/>
          </p:nvCxnSpPr>
          <p:spPr>
            <a:xfrm>
              <a:off x="6719975" y="41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23EF1FB-4829-4454-AB30-761162CB1358}"/>
                </a:ext>
              </a:extLst>
            </p:cNvPr>
            <p:cNvCxnSpPr>
              <a:cxnSpLocks/>
            </p:cNvCxnSpPr>
            <p:nvPr/>
          </p:nvCxnSpPr>
          <p:spPr>
            <a:xfrm>
              <a:off x="6911704" y="165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C0DA55F-8289-44AD-BCEC-FA8A8A7F5927}"/>
                </a:ext>
              </a:extLst>
            </p:cNvPr>
            <p:cNvCxnSpPr>
              <a:cxnSpLocks/>
            </p:cNvCxnSpPr>
            <p:nvPr/>
          </p:nvCxnSpPr>
          <p:spPr>
            <a:xfrm>
              <a:off x="7093601" y="-32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27F1E87-6C77-4F1F-A3CD-F09B0AFF5777}"/>
                </a:ext>
              </a:extLst>
            </p:cNvPr>
            <p:cNvCxnSpPr>
              <a:cxnSpLocks/>
            </p:cNvCxnSpPr>
            <p:nvPr/>
          </p:nvCxnSpPr>
          <p:spPr>
            <a:xfrm>
              <a:off x="7285330" y="-253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5402B21-AADB-4405-A0B8-12BD56882B2E}"/>
                </a:ext>
              </a:extLst>
            </p:cNvPr>
            <p:cNvCxnSpPr>
              <a:cxnSpLocks/>
            </p:cNvCxnSpPr>
            <p:nvPr/>
          </p:nvCxnSpPr>
          <p:spPr>
            <a:xfrm>
              <a:off x="7481975" y="-131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4D32B36-B36D-4167-A831-97CD62589119}"/>
                </a:ext>
              </a:extLst>
            </p:cNvPr>
            <p:cNvCxnSpPr>
              <a:cxnSpLocks/>
            </p:cNvCxnSpPr>
            <p:nvPr/>
          </p:nvCxnSpPr>
          <p:spPr>
            <a:xfrm>
              <a:off x="7673704" y="-155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04E50AC-7929-40FC-89A0-CE35A5FC998F}"/>
                </a:ext>
              </a:extLst>
            </p:cNvPr>
            <p:cNvCxnSpPr>
              <a:cxnSpLocks/>
            </p:cNvCxnSpPr>
            <p:nvPr/>
          </p:nvCxnSpPr>
          <p:spPr>
            <a:xfrm>
              <a:off x="7860517" y="411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DC314A6-3729-4CEC-A936-C8B0BA34AF89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46" y="-180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1F13DE6-4952-4488-AEE3-2D72F2FF82CD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91" y="-57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97D2E08-E34F-4FE4-AFD2-77B4CAE3C4BB}"/>
                </a:ext>
              </a:extLst>
            </p:cNvPr>
            <p:cNvCxnSpPr>
              <a:cxnSpLocks/>
            </p:cNvCxnSpPr>
            <p:nvPr/>
          </p:nvCxnSpPr>
          <p:spPr>
            <a:xfrm>
              <a:off x="8440620" y="-278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AEDA2DF-54B6-4290-9EED-B1B2410FE486}"/>
                </a:ext>
              </a:extLst>
            </p:cNvPr>
            <p:cNvCxnSpPr>
              <a:cxnSpLocks/>
            </p:cNvCxnSpPr>
            <p:nvPr/>
          </p:nvCxnSpPr>
          <p:spPr>
            <a:xfrm>
              <a:off x="8622517" y="-327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8FF4886-E865-4A63-B6B1-118832BAF9FD}"/>
                </a:ext>
              </a:extLst>
            </p:cNvPr>
            <p:cNvCxnSpPr>
              <a:cxnSpLocks/>
            </p:cNvCxnSpPr>
            <p:nvPr/>
          </p:nvCxnSpPr>
          <p:spPr>
            <a:xfrm>
              <a:off x="8814246" y="-548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F809560-B234-406A-8E7B-4E5807EBF694}"/>
                </a:ext>
              </a:extLst>
            </p:cNvPr>
            <p:cNvCxnSpPr>
              <a:cxnSpLocks/>
            </p:cNvCxnSpPr>
            <p:nvPr/>
          </p:nvCxnSpPr>
          <p:spPr>
            <a:xfrm>
              <a:off x="9010891" y="-425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4954625-2935-4C8A-94D9-82DA1999BE51}"/>
                </a:ext>
              </a:extLst>
            </p:cNvPr>
            <p:cNvCxnSpPr>
              <a:cxnSpLocks/>
            </p:cNvCxnSpPr>
            <p:nvPr/>
          </p:nvCxnSpPr>
          <p:spPr>
            <a:xfrm>
              <a:off x="9202620" y="-6471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39E6ECB-B61C-4736-8F18-F63B07BBC063}"/>
                </a:ext>
              </a:extLst>
            </p:cNvPr>
            <p:cNvCxnSpPr>
              <a:cxnSpLocks/>
            </p:cNvCxnSpPr>
            <p:nvPr/>
          </p:nvCxnSpPr>
          <p:spPr>
            <a:xfrm>
              <a:off x="9394350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7E4D80-EE70-4186-9182-076CDFE48B77}"/>
                </a:ext>
              </a:extLst>
            </p:cNvPr>
            <p:cNvCxnSpPr>
              <a:cxnSpLocks/>
            </p:cNvCxnSpPr>
            <p:nvPr/>
          </p:nvCxnSpPr>
          <p:spPr>
            <a:xfrm>
              <a:off x="9586079" y="-544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B70EB57-4CC8-492F-B104-18F38EDA5566}"/>
                </a:ext>
              </a:extLst>
            </p:cNvPr>
            <p:cNvCxnSpPr>
              <a:cxnSpLocks/>
            </p:cNvCxnSpPr>
            <p:nvPr/>
          </p:nvCxnSpPr>
          <p:spPr>
            <a:xfrm>
              <a:off x="9782724" y="-421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04D9C25-2B89-4287-BCD8-26B4A5FDA9B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453" y="-4464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D72E4B8-826A-4A15-9842-38E4BBBCC3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350" y="-495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A1BA701-6036-40EA-8BB6-0FBA5B9AE5A5}"/>
                </a:ext>
              </a:extLst>
            </p:cNvPr>
            <p:cNvCxnSpPr>
              <a:cxnSpLocks/>
            </p:cNvCxnSpPr>
            <p:nvPr/>
          </p:nvCxnSpPr>
          <p:spPr>
            <a:xfrm>
              <a:off x="10348079" y="-716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01B8BD4-A175-4F7A-80A8-03D0A1E77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44724" y="-594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7C580BD-0516-4A14-BD61-2A4408FDBEA5}"/>
                </a:ext>
              </a:extLst>
            </p:cNvPr>
            <p:cNvCxnSpPr>
              <a:cxnSpLocks/>
            </p:cNvCxnSpPr>
            <p:nvPr/>
          </p:nvCxnSpPr>
          <p:spPr>
            <a:xfrm>
              <a:off x="10736453" y="-618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CEF0796-7798-458C-8AD9-F90DE4D2FF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266" y="-4218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8CC7CB3-A4ED-4BB6-856A-5D266387A39B}"/>
                </a:ext>
              </a:extLst>
            </p:cNvPr>
            <p:cNvCxnSpPr>
              <a:cxnSpLocks/>
            </p:cNvCxnSpPr>
            <p:nvPr/>
          </p:nvCxnSpPr>
          <p:spPr>
            <a:xfrm>
              <a:off x="11114995" y="-643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CABC73-3689-4B9D-8C53-ECABF546C5B9}"/>
                </a:ext>
              </a:extLst>
            </p:cNvPr>
            <p:cNvCxnSpPr>
              <a:cxnSpLocks/>
            </p:cNvCxnSpPr>
            <p:nvPr/>
          </p:nvCxnSpPr>
          <p:spPr>
            <a:xfrm>
              <a:off x="11311640" y="-520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5C01435-AF69-4E89-B607-CCB7F84D273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3369" y="-741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CB22E1-77F5-4CCB-BBC6-B71D16D22854}"/>
                </a:ext>
              </a:extLst>
            </p:cNvPr>
            <p:cNvCxnSpPr>
              <a:cxnSpLocks/>
            </p:cNvCxnSpPr>
            <p:nvPr/>
          </p:nvCxnSpPr>
          <p:spPr>
            <a:xfrm>
              <a:off x="11685266" y="-790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8BAE7DE-50FD-400F-B3A3-FD3D93E6A462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995" y="-101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2578B6F-1BA2-4EE7-BAB7-F8A237AD8532}"/>
                </a:ext>
              </a:extLst>
            </p:cNvPr>
            <p:cNvCxnSpPr>
              <a:cxnSpLocks/>
            </p:cNvCxnSpPr>
            <p:nvPr/>
          </p:nvCxnSpPr>
          <p:spPr>
            <a:xfrm>
              <a:off x="12073640" y="-888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58BF1E4-3BAF-4C74-9FC8-4498AF90FB13}"/>
              </a:ext>
            </a:extLst>
          </p:cNvPr>
          <p:cNvSpPr/>
          <p:nvPr/>
        </p:nvSpPr>
        <p:spPr>
          <a:xfrm>
            <a:off x="-44056" y="6189404"/>
            <a:ext cx="12236056" cy="685801"/>
          </a:xfrm>
          <a:prstGeom prst="rect">
            <a:avLst/>
          </a:prstGeom>
          <a:solidFill>
            <a:srgbClr val="787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C7828A4-89AE-4153-9B9A-74F44CF9FB25}"/>
              </a:ext>
            </a:extLst>
          </p:cNvPr>
          <p:cNvSpPr/>
          <p:nvPr/>
        </p:nvSpPr>
        <p:spPr>
          <a:xfrm rot="16200000">
            <a:off x="5916880" y="-6004712"/>
            <a:ext cx="328570" cy="12256849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DB89FB-4979-430F-E91B-E449E8E71240}"/>
              </a:ext>
            </a:extLst>
          </p:cNvPr>
          <p:cNvGrpSpPr/>
          <p:nvPr/>
        </p:nvGrpSpPr>
        <p:grpSpPr>
          <a:xfrm rot="21052705">
            <a:off x="4003531" y="1552422"/>
            <a:ext cx="6350107" cy="3357882"/>
            <a:chOff x="-283575" y="115478"/>
            <a:chExt cx="8777162" cy="5396465"/>
          </a:xfrm>
        </p:grpSpPr>
        <p:pic>
          <p:nvPicPr>
            <p:cNvPr id="43" name="图片 2">
              <a:extLst>
                <a:ext uri="{FF2B5EF4-FFF2-40B4-BE49-F238E27FC236}">
                  <a16:creationId xmlns:a16="http://schemas.microsoft.com/office/drawing/2014/main" id="{55A6E15C-FC55-B5F4-4866-586C18C9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353884" flipV="1">
              <a:off x="1406773" y="-1574870"/>
              <a:ext cx="5396465" cy="87771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519BCC5-9448-4ABE-9636-4148A745966A}"/>
                    </a:ext>
                  </a:extLst>
                </p:cNvPr>
                <p:cNvSpPr txBox="1"/>
                <p:nvPr/>
              </p:nvSpPr>
              <p:spPr>
                <a:xfrm rot="547295">
                  <a:off x="549258" y="931081"/>
                  <a:ext cx="6240457" cy="337996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ct val="0"/>
                    </a:spcBef>
                    <a:defRPr/>
                  </a:pPr>
                  <a:r>
                    <a:rPr lang="vi-VN" sz="2400" b="0" i="0" dirty="0">
                      <a:solidFill>
                        <a:srgbClr val="00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Bạn Rô-bốt chia ba cái bánh</a:t>
                  </a:r>
                  <a:r>
                    <a:rPr lang="en-US" sz="2400" b="0" i="0" dirty="0">
                      <a:solidFill>
                        <a:srgbClr val="00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,</a:t>
                  </a:r>
                  <a:r>
                    <a:rPr lang="vi-VN" sz="2400" b="0" i="0" dirty="0">
                      <a:solidFill>
                        <a:srgbClr val="00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 mỗi cái được chia thành hai phần, hai cái bánh còn lại mỗi cái chia thành ba phần. Mỗi bạn sẽ được </a:t>
                  </a:r>
                  <a:r>
                    <a:rPr kumimoji="0" lang="en-US" sz="24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24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kumimoji="0" lang="en-US" sz="2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kumimoji="0" lang="en-US" sz="24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vi-VN" sz="2400" b="0" i="0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 </a:t>
                  </a:r>
                  <a:r>
                    <a:rPr lang="vi-VN" sz="2400" b="0" i="0" dirty="0">
                      <a:solidFill>
                        <a:srgbClr val="00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cái bánh và </a:t>
                  </a:r>
                  <a:r>
                    <a:rPr lang="en-US" sz="2400" b="1" dirty="0">
                      <a:solidFill>
                        <a:prstClr val="black"/>
                      </a:solidFill>
                    </a:rPr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vi-VN" sz="2400" b="0" i="0" dirty="0">
                      <a:solidFill>
                        <a:srgbClr val="FF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 </a:t>
                  </a:r>
                  <a:r>
                    <a:rPr lang="vi-VN" sz="2400" b="0" i="0" dirty="0">
                      <a:solidFill>
                        <a:srgbClr val="000000"/>
                      </a:solidFill>
                      <a:effectLst/>
                      <a:latin typeface="Cambria" panose="02040503050406030204" pitchFamily="18" charset="0"/>
                      <a:ea typeface="Cambria" panose="02040503050406030204" pitchFamily="18" charset="0"/>
                    </a:rPr>
                    <a:t>cái bánh.</a:t>
                  </a:r>
                  <a:endParaRPr kumimoji="0" lang="en-US" alt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66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519BCC5-9448-4ABE-9636-4148A7459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7295">
                  <a:off x="549258" y="931081"/>
                  <a:ext cx="6240457" cy="3379964"/>
                </a:xfrm>
                <a:prstGeom prst="rect">
                  <a:avLst/>
                </a:prstGeom>
                <a:blipFill>
                  <a:blip r:embed="rId4"/>
                  <a:stretch>
                    <a:fillRect l="-1350" t="-2319" r="-2564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C8AC1F3-263B-065B-9383-2FE036DF0F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6" b="96361" l="9316" r="89908">
                        <a14:backgroundMark x1="26201" y1="16919" x2="21786" y2="53305"/>
                        <a14:backgroundMark x1="63998" y1="4973" x2="82678" y2="48636"/>
                        <a14:backgroundMark x1="39981" y1="58581" x2="42018" y2="5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622" y="3228975"/>
            <a:ext cx="4681943" cy="37453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1EEFBC-08D4-8143-B752-7ACDBA751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950" y="447675"/>
            <a:ext cx="2971800" cy="5657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06668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30AD750-0678-4FF7-B2D5-D41E13B43031}"/>
              </a:ext>
            </a:extLst>
          </p:cNvPr>
          <p:cNvGrpSpPr/>
          <p:nvPr/>
        </p:nvGrpSpPr>
        <p:grpSpPr>
          <a:xfrm>
            <a:off x="0" y="-73740"/>
            <a:ext cx="12192000" cy="7005480"/>
            <a:chOff x="0" y="-101180"/>
            <a:chExt cx="12192000" cy="7005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8F0D66-B305-4C27-AE9D-53AAA1050837}"/>
                </a:ext>
              </a:extLst>
            </p:cNvPr>
            <p:cNvCxnSpPr/>
            <p:nvPr/>
          </p:nvCxnSpPr>
          <p:spPr>
            <a:xfrm>
              <a:off x="0" y="688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E22308-1E50-4EA0-A227-C793ECD6F134}"/>
                </a:ext>
              </a:extLst>
            </p:cNvPr>
            <p:cNvCxnSpPr/>
            <p:nvPr/>
          </p:nvCxnSpPr>
          <p:spPr>
            <a:xfrm>
              <a:off x="0" y="2605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EEBC28-1AB4-4FBF-901C-A45BD66C921D}"/>
                </a:ext>
              </a:extLst>
            </p:cNvPr>
            <p:cNvCxnSpPr/>
            <p:nvPr/>
          </p:nvCxnSpPr>
          <p:spPr>
            <a:xfrm>
              <a:off x="0" y="4768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792317-6A22-4A52-B510-213471C177DB}"/>
                </a:ext>
              </a:extLst>
            </p:cNvPr>
            <p:cNvCxnSpPr/>
            <p:nvPr/>
          </p:nvCxnSpPr>
          <p:spPr>
            <a:xfrm>
              <a:off x="0" y="6685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752EF5-591F-47F9-85EA-CB73FEDF5029}"/>
                </a:ext>
              </a:extLst>
            </p:cNvPr>
            <p:cNvCxnSpPr/>
            <p:nvPr/>
          </p:nvCxnSpPr>
          <p:spPr>
            <a:xfrm>
              <a:off x="0" y="8603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55AF55-5DEB-4130-8986-EF21C19E36D8}"/>
                </a:ext>
              </a:extLst>
            </p:cNvPr>
            <p:cNvCxnSpPr/>
            <p:nvPr/>
          </p:nvCxnSpPr>
          <p:spPr>
            <a:xfrm>
              <a:off x="0" y="10520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C3D1B7-1EE6-47C7-9D73-117203289582}"/>
                </a:ext>
              </a:extLst>
            </p:cNvPr>
            <p:cNvCxnSpPr/>
            <p:nvPr/>
          </p:nvCxnSpPr>
          <p:spPr>
            <a:xfrm>
              <a:off x="0" y="12683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F26EE7-692C-4BF3-97D6-2A4D476959B0}"/>
                </a:ext>
              </a:extLst>
            </p:cNvPr>
            <p:cNvCxnSpPr/>
            <p:nvPr/>
          </p:nvCxnSpPr>
          <p:spPr>
            <a:xfrm>
              <a:off x="0" y="14600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4260192-EF88-4703-9AA3-A61FCB2D50BB}"/>
                </a:ext>
              </a:extLst>
            </p:cNvPr>
            <p:cNvCxnSpPr/>
            <p:nvPr/>
          </p:nvCxnSpPr>
          <p:spPr>
            <a:xfrm>
              <a:off x="0" y="16469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53D9B6-911F-4951-AF83-40569D3D0DCA}"/>
                </a:ext>
              </a:extLst>
            </p:cNvPr>
            <p:cNvCxnSpPr/>
            <p:nvPr/>
          </p:nvCxnSpPr>
          <p:spPr>
            <a:xfrm>
              <a:off x="0" y="18386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86C220-09FC-4E27-9E86-A0B4D64101C0}"/>
                </a:ext>
              </a:extLst>
            </p:cNvPr>
            <p:cNvCxnSpPr/>
            <p:nvPr/>
          </p:nvCxnSpPr>
          <p:spPr>
            <a:xfrm>
              <a:off x="0" y="20549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B9FE6E-5140-4E44-BC6A-C29FD2AD5851}"/>
                </a:ext>
              </a:extLst>
            </p:cNvPr>
            <p:cNvCxnSpPr/>
            <p:nvPr/>
          </p:nvCxnSpPr>
          <p:spPr>
            <a:xfrm>
              <a:off x="0" y="224667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9A0ECE-027A-425B-91B8-B16017B87374}"/>
                </a:ext>
              </a:extLst>
            </p:cNvPr>
            <p:cNvCxnSpPr/>
            <p:nvPr/>
          </p:nvCxnSpPr>
          <p:spPr>
            <a:xfrm>
              <a:off x="0" y="242365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AF7595-380F-4146-AAA1-6B2D0DBC79D5}"/>
                </a:ext>
              </a:extLst>
            </p:cNvPr>
            <p:cNvCxnSpPr/>
            <p:nvPr/>
          </p:nvCxnSpPr>
          <p:spPr>
            <a:xfrm>
              <a:off x="0" y="261538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EADB9A-18B7-4E61-9CBE-FCC899259C4F}"/>
                </a:ext>
              </a:extLst>
            </p:cNvPr>
            <p:cNvCxnSpPr/>
            <p:nvPr/>
          </p:nvCxnSpPr>
          <p:spPr>
            <a:xfrm>
              <a:off x="0" y="283169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AB8CA8-7DA4-46F4-A206-192486804A4E}"/>
                </a:ext>
              </a:extLst>
            </p:cNvPr>
            <p:cNvCxnSpPr/>
            <p:nvPr/>
          </p:nvCxnSpPr>
          <p:spPr>
            <a:xfrm>
              <a:off x="0" y="3023422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12B06A-4124-4A19-976D-C977F52F745D}"/>
                </a:ext>
              </a:extLst>
            </p:cNvPr>
            <p:cNvCxnSpPr/>
            <p:nvPr/>
          </p:nvCxnSpPr>
          <p:spPr>
            <a:xfrm>
              <a:off x="0" y="321515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2A3F76-55CB-472F-8381-593E51CC90C9}"/>
                </a:ext>
              </a:extLst>
            </p:cNvPr>
            <p:cNvCxnSpPr/>
            <p:nvPr/>
          </p:nvCxnSpPr>
          <p:spPr>
            <a:xfrm>
              <a:off x="0" y="340688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6807E-B52A-4F6F-B050-48206A111CB7}"/>
                </a:ext>
              </a:extLst>
            </p:cNvPr>
            <p:cNvCxnSpPr/>
            <p:nvPr/>
          </p:nvCxnSpPr>
          <p:spPr>
            <a:xfrm>
              <a:off x="0" y="362319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EF4232-E64F-4DE0-9EC1-7779DF0FEF4D}"/>
                </a:ext>
              </a:extLst>
            </p:cNvPr>
            <p:cNvCxnSpPr/>
            <p:nvPr/>
          </p:nvCxnSpPr>
          <p:spPr>
            <a:xfrm>
              <a:off x="0" y="381491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D609D0-C376-4C09-9685-DFA029ED5F5D}"/>
                </a:ext>
              </a:extLst>
            </p:cNvPr>
            <p:cNvCxnSpPr/>
            <p:nvPr/>
          </p:nvCxnSpPr>
          <p:spPr>
            <a:xfrm>
              <a:off x="0" y="400173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7B82FA-4DCE-4D81-B1B8-D34ABFAFDB13}"/>
                </a:ext>
              </a:extLst>
            </p:cNvPr>
            <p:cNvCxnSpPr/>
            <p:nvPr/>
          </p:nvCxnSpPr>
          <p:spPr>
            <a:xfrm>
              <a:off x="0" y="419346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06455-F50A-4F63-86B7-53EA14A5A384}"/>
                </a:ext>
              </a:extLst>
            </p:cNvPr>
            <p:cNvCxnSpPr/>
            <p:nvPr/>
          </p:nvCxnSpPr>
          <p:spPr>
            <a:xfrm>
              <a:off x="0" y="440977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2C7DE7-0C35-4013-BC88-DE9EE10738CD}"/>
                </a:ext>
              </a:extLst>
            </p:cNvPr>
            <p:cNvCxnSpPr/>
            <p:nvPr/>
          </p:nvCxnSpPr>
          <p:spPr>
            <a:xfrm>
              <a:off x="0" y="460149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96F01E-5E0D-49EE-A96C-73EB7CFB6990}"/>
                </a:ext>
              </a:extLst>
            </p:cNvPr>
            <p:cNvCxnSpPr/>
            <p:nvPr/>
          </p:nvCxnSpPr>
          <p:spPr>
            <a:xfrm>
              <a:off x="0" y="47932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AB0353-F174-4EF1-BF7A-22D5C09ED564}"/>
                </a:ext>
              </a:extLst>
            </p:cNvPr>
            <p:cNvCxnSpPr/>
            <p:nvPr/>
          </p:nvCxnSpPr>
          <p:spPr>
            <a:xfrm>
              <a:off x="0" y="49849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C4752D8-FB0A-4060-B1A1-16C3D73B3A0C}"/>
                </a:ext>
              </a:extLst>
            </p:cNvPr>
            <p:cNvCxnSpPr/>
            <p:nvPr/>
          </p:nvCxnSpPr>
          <p:spPr>
            <a:xfrm>
              <a:off x="0" y="52012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10CBCA-D9AB-4584-8A52-A05FB5EC4101}"/>
                </a:ext>
              </a:extLst>
            </p:cNvPr>
            <p:cNvCxnSpPr/>
            <p:nvPr/>
          </p:nvCxnSpPr>
          <p:spPr>
            <a:xfrm>
              <a:off x="0" y="53929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222C9E-DF90-4011-849B-701376415D46}"/>
                </a:ext>
              </a:extLst>
            </p:cNvPr>
            <p:cNvCxnSpPr/>
            <p:nvPr/>
          </p:nvCxnSpPr>
          <p:spPr>
            <a:xfrm>
              <a:off x="0" y="55847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D3B392-E992-4B2A-A912-6646C2EDC8DD}"/>
                </a:ext>
              </a:extLst>
            </p:cNvPr>
            <p:cNvCxnSpPr/>
            <p:nvPr/>
          </p:nvCxnSpPr>
          <p:spPr>
            <a:xfrm>
              <a:off x="0" y="57764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0F745F2-C9CD-4C3E-BCFA-80D288DC32CF}"/>
                </a:ext>
              </a:extLst>
            </p:cNvPr>
            <p:cNvCxnSpPr/>
            <p:nvPr/>
          </p:nvCxnSpPr>
          <p:spPr>
            <a:xfrm>
              <a:off x="0" y="59927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AA7C4D-1C36-4B7E-9C69-E0DBD243186C}"/>
                </a:ext>
              </a:extLst>
            </p:cNvPr>
            <p:cNvCxnSpPr/>
            <p:nvPr/>
          </p:nvCxnSpPr>
          <p:spPr>
            <a:xfrm>
              <a:off x="0" y="61844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D3E1BB-5F15-47EB-A941-C81553389110}"/>
                </a:ext>
              </a:extLst>
            </p:cNvPr>
            <p:cNvCxnSpPr/>
            <p:nvPr/>
          </p:nvCxnSpPr>
          <p:spPr>
            <a:xfrm>
              <a:off x="0" y="63713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EF0F85-F318-4D68-83D7-33B46B7802C8}"/>
                </a:ext>
              </a:extLst>
            </p:cNvPr>
            <p:cNvCxnSpPr/>
            <p:nvPr/>
          </p:nvCxnSpPr>
          <p:spPr>
            <a:xfrm>
              <a:off x="0" y="65630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FB0B11-5811-4FF7-9486-F66C222F38BB}"/>
                </a:ext>
              </a:extLst>
            </p:cNvPr>
            <p:cNvCxnSpPr/>
            <p:nvPr/>
          </p:nvCxnSpPr>
          <p:spPr>
            <a:xfrm>
              <a:off x="0" y="67793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89948A-6B3F-4BCA-B6A3-1E723F722DA8}"/>
                </a:ext>
              </a:extLst>
            </p:cNvPr>
            <p:cNvCxnSpPr>
              <a:cxnSpLocks/>
            </p:cNvCxnSpPr>
            <p:nvPr/>
          </p:nvCxnSpPr>
          <p:spPr>
            <a:xfrm>
              <a:off x="162232" y="463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B00978-54DA-431B-9A7E-AD8678166B2D}"/>
                </a:ext>
              </a:extLst>
            </p:cNvPr>
            <p:cNvCxnSpPr>
              <a:cxnSpLocks/>
            </p:cNvCxnSpPr>
            <p:nvPr/>
          </p:nvCxnSpPr>
          <p:spPr>
            <a:xfrm>
              <a:off x="353961" y="24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ED4DD4-7E13-4A29-9E52-183BB3D2D5C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06" y="364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48D8FCD-DAFE-47AD-9873-05F9F3948EC8}"/>
                </a:ext>
              </a:extLst>
            </p:cNvPr>
            <p:cNvCxnSpPr>
              <a:cxnSpLocks/>
            </p:cNvCxnSpPr>
            <p:nvPr/>
          </p:nvCxnSpPr>
          <p:spPr>
            <a:xfrm>
              <a:off x="742335" y="3401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8FCA58-7FC1-4311-98D1-6E324BE75233}"/>
                </a:ext>
              </a:extLst>
            </p:cNvPr>
            <p:cNvCxnSpPr>
              <a:cxnSpLocks/>
            </p:cNvCxnSpPr>
            <p:nvPr/>
          </p:nvCxnSpPr>
          <p:spPr>
            <a:xfrm>
              <a:off x="924232" y="290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79622E6-2067-4705-85DB-155241BB280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961" y="696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B5E54B-9682-47F3-B0CF-61373A89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12606" y="192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2F09B0B-1308-4217-9AD0-855C399BE6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4335" y="1679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572B7C2-328C-44F9-B792-22794497D1A3}"/>
                </a:ext>
              </a:extLst>
            </p:cNvPr>
            <p:cNvCxnSpPr>
              <a:cxnSpLocks/>
            </p:cNvCxnSpPr>
            <p:nvPr/>
          </p:nvCxnSpPr>
          <p:spPr>
            <a:xfrm>
              <a:off x="1691148" y="3647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CB67C5A-C6B5-4429-A460-FC9BF6F37252}"/>
                </a:ext>
              </a:extLst>
            </p:cNvPr>
            <p:cNvCxnSpPr>
              <a:cxnSpLocks/>
            </p:cNvCxnSpPr>
            <p:nvPr/>
          </p:nvCxnSpPr>
          <p:spPr>
            <a:xfrm>
              <a:off x="1882877" y="1435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09313FE-0B50-4840-BAFA-01D26F215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79522" y="2664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20273C-0250-4517-8F9D-B77C01B002C4}"/>
                </a:ext>
              </a:extLst>
            </p:cNvPr>
            <p:cNvCxnSpPr>
              <a:cxnSpLocks/>
            </p:cNvCxnSpPr>
            <p:nvPr/>
          </p:nvCxnSpPr>
          <p:spPr>
            <a:xfrm>
              <a:off x="2271251" y="452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22C9183-947B-487B-A29E-4EAEEF6DF58C}"/>
                </a:ext>
              </a:extLst>
            </p:cNvPr>
            <p:cNvCxnSpPr>
              <a:cxnSpLocks/>
            </p:cNvCxnSpPr>
            <p:nvPr/>
          </p:nvCxnSpPr>
          <p:spPr>
            <a:xfrm>
              <a:off x="2453148" y="-4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D715AD0-AF79-4548-827A-6AB05E0B49F4}"/>
                </a:ext>
              </a:extLst>
            </p:cNvPr>
            <p:cNvCxnSpPr>
              <a:cxnSpLocks/>
            </p:cNvCxnSpPr>
            <p:nvPr/>
          </p:nvCxnSpPr>
          <p:spPr>
            <a:xfrm>
              <a:off x="2644877" y="-225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01113D-8D24-4DED-B7F1-D9970A6C918C}"/>
                </a:ext>
              </a:extLst>
            </p:cNvPr>
            <p:cNvCxnSpPr>
              <a:cxnSpLocks/>
            </p:cNvCxnSpPr>
            <p:nvPr/>
          </p:nvCxnSpPr>
          <p:spPr>
            <a:xfrm>
              <a:off x="2841522" y="-102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83A9C9A-28E1-487C-964A-6E15FA84F9CD}"/>
                </a:ext>
              </a:extLst>
            </p:cNvPr>
            <p:cNvCxnSpPr>
              <a:cxnSpLocks/>
            </p:cNvCxnSpPr>
            <p:nvPr/>
          </p:nvCxnSpPr>
          <p:spPr>
            <a:xfrm>
              <a:off x="3033251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7F3E93-8D68-47BF-BDA4-D2B82575D84D}"/>
                </a:ext>
              </a:extLst>
            </p:cNvPr>
            <p:cNvCxnSpPr>
              <a:cxnSpLocks/>
            </p:cNvCxnSpPr>
            <p:nvPr/>
          </p:nvCxnSpPr>
          <p:spPr>
            <a:xfrm>
              <a:off x="3224981" y="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06277BC-8E49-49EB-A437-8CECFA4A83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6710" y="-2212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1E72D8-3E76-4A0C-B891-C310678484E4}"/>
                </a:ext>
              </a:extLst>
            </p:cNvPr>
            <p:cNvCxnSpPr>
              <a:cxnSpLocks/>
            </p:cNvCxnSpPr>
            <p:nvPr/>
          </p:nvCxnSpPr>
          <p:spPr>
            <a:xfrm>
              <a:off x="3613355" y="-983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B926A0-8843-43BC-9DB0-5E53D8171F1C}"/>
                </a:ext>
              </a:extLst>
            </p:cNvPr>
            <p:cNvCxnSpPr>
              <a:cxnSpLocks/>
            </p:cNvCxnSpPr>
            <p:nvPr/>
          </p:nvCxnSpPr>
          <p:spPr>
            <a:xfrm>
              <a:off x="3805084" y="-1228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6CD9864-F1D3-4C93-B146-D15BBA381ED6}"/>
                </a:ext>
              </a:extLst>
            </p:cNvPr>
            <p:cNvCxnSpPr>
              <a:cxnSpLocks/>
            </p:cNvCxnSpPr>
            <p:nvPr/>
          </p:nvCxnSpPr>
          <p:spPr>
            <a:xfrm>
              <a:off x="3986981" y="-172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A95D5A-E5A1-4F86-B983-8F70BE27B13E}"/>
                </a:ext>
              </a:extLst>
            </p:cNvPr>
            <p:cNvCxnSpPr>
              <a:cxnSpLocks/>
            </p:cNvCxnSpPr>
            <p:nvPr/>
          </p:nvCxnSpPr>
          <p:spPr>
            <a:xfrm>
              <a:off x="4178710" y="-393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27C34C-7F11-40E8-B486-12CB31DA06B4}"/>
                </a:ext>
              </a:extLst>
            </p:cNvPr>
            <p:cNvCxnSpPr>
              <a:cxnSpLocks/>
            </p:cNvCxnSpPr>
            <p:nvPr/>
          </p:nvCxnSpPr>
          <p:spPr>
            <a:xfrm>
              <a:off x="4375355" y="-270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873098-7A00-4272-962C-80775749344E}"/>
                </a:ext>
              </a:extLst>
            </p:cNvPr>
            <p:cNvCxnSpPr>
              <a:cxnSpLocks/>
            </p:cNvCxnSpPr>
            <p:nvPr/>
          </p:nvCxnSpPr>
          <p:spPr>
            <a:xfrm>
              <a:off x="4567084" y="-295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D03377-3B11-4149-B37C-F027F3A7DCDD}"/>
                </a:ext>
              </a:extLst>
            </p:cNvPr>
            <p:cNvCxnSpPr>
              <a:cxnSpLocks/>
            </p:cNvCxnSpPr>
            <p:nvPr/>
          </p:nvCxnSpPr>
          <p:spPr>
            <a:xfrm>
              <a:off x="4753897" y="-982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B9F663-6B16-41B1-B835-43AA30B58F62}"/>
                </a:ext>
              </a:extLst>
            </p:cNvPr>
            <p:cNvCxnSpPr>
              <a:cxnSpLocks/>
            </p:cNvCxnSpPr>
            <p:nvPr/>
          </p:nvCxnSpPr>
          <p:spPr>
            <a:xfrm>
              <a:off x="4945626" y="-3194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59F117A-B514-4B44-9D32-9232392351E7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-196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E66746-712E-4482-8F47-453D4FCD4B9B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-4177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5F4930-38B8-4C97-922E-96C494ADBD6B}"/>
                </a:ext>
              </a:extLst>
            </p:cNvPr>
            <p:cNvCxnSpPr>
              <a:cxnSpLocks/>
            </p:cNvCxnSpPr>
            <p:nvPr/>
          </p:nvCxnSpPr>
          <p:spPr>
            <a:xfrm>
              <a:off x="5515897" y="-467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A93A8F1-502A-4FF8-A77D-9DECE85E9551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26" y="-688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39A6FC9-BD77-404F-B877-2FA3413E2889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71" y="-565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2D8BB4-4E0F-4AD2-9EB7-42B5FD797DD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-786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E9A685-1A7B-4528-8044-B22434D72961}"/>
                </a:ext>
              </a:extLst>
            </p:cNvPr>
            <p:cNvCxnSpPr>
              <a:cxnSpLocks/>
            </p:cNvCxnSpPr>
            <p:nvPr/>
          </p:nvCxnSpPr>
          <p:spPr>
            <a:xfrm>
              <a:off x="6331601" y="139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F890542-E9C0-47E9-8EB3-13E15EB176A5}"/>
                </a:ext>
              </a:extLst>
            </p:cNvPr>
            <p:cNvCxnSpPr>
              <a:cxnSpLocks/>
            </p:cNvCxnSpPr>
            <p:nvPr/>
          </p:nvCxnSpPr>
          <p:spPr>
            <a:xfrm>
              <a:off x="6523330" y="-81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35FA31-44E0-4743-BB71-07C5D85A23B2}"/>
                </a:ext>
              </a:extLst>
            </p:cNvPr>
            <p:cNvCxnSpPr>
              <a:cxnSpLocks/>
            </p:cNvCxnSpPr>
            <p:nvPr/>
          </p:nvCxnSpPr>
          <p:spPr>
            <a:xfrm>
              <a:off x="6719975" y="41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23EF1FB-4829-4454-AB30-761162CB1358}"/>
                </a:ext>
              </a:extLst>
            </p:cNvPr>
            <p:cNvCxnSpPr>
              <a:cxnSpLocks/>
            </p:cNvCxnSpPr>
            <p:nvPr/>
          </p:nvCxnSpPr>
          <p:spPr>
            <a:xfrm>
              <a:off x="6911704" y="165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C0DA55F-8289-44AD-BCEC-FA8A8A7F5927}"/>
                </a:ext>
              </a:extLst>
            </p:cNvPr>
            <p:cNvCxnSpPr>
              <a:cxnSpLocks/>
            </p:cNvCxnSpPr>
            <p:nvPr/>
          </p:nvCxnSpPr>
          <p:spPr>
            <a:xfrm>
              <a:off x="7093601" y="-32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27F1E87-6C77-4F1F-A3CD-F09B0AFF5777}"/>
                </a:ext>
              </a:extLst>
            </p:cNvPr>
            <p:cNvCxnSpPr>
              <a:cxnSpLocks/>
            </p:cNvCxnSpPr>
            <p:nvPr/>
          </p:nvCxnSpPr>
          <p:spPr>
            <a:xfrm>
              <a:off x="7285330" y="-253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5402B21-AADB-4405-A0B8-12BD56882B2E}"/>
                </a:ext>
              </a:extLst>
            </p:cNvPr>
            <p:cNvCxnSpPr>
              <a:cxnSpLocks/>
            </p:cNvCxnSpPr>
            <p:nvPr/>
          </p:nvCxnSpPr>
          <p:spPr>
            <a:xfrm>
              <a:off x="7481975" y="-131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4D32B36-B36D-4167-A831-97CD62589119}"/>
                </a:ext>
              </a:extLst>
            </p:cNvPr>
            <p:cNvCxnSpPr>
              <a:cxnSpLocks/>
            </p:cNvCxnSpPr>
            <p:nvPr/>
          </p:nvCxnSpPr>
          <p:spPr>
            <a:xfrm>
              <a:off x="7673704" y="-155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04E50AC-7929-40FC-89A0-CE35A5FC998F}"/>
                </a:ext>
              </a:extLst>
            </p:cNvPr>
            <p:cNvCxnSpPr>
              <a:cxnSpLocks/>
            </p:cNvCxnSpPr>
            <p:nvPr/>
          </p:nvCxnSpPr>
          <p:spPr>
            <a:xfrm>
              <a:off x="7860517" y="411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DC314A6-3729-4CEC-A936-C8B0BA34AF89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46" y="-180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1F13DE6-4952-4488-AEE3-2D72F2FF82CD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91" y="-57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97D2E08-E34F-4FE4-AFD2-77B4CAE3C4BB}"/>
                </a:ext>
              </a:extLst>
            </p:cNvPr>
            <p:cNvCxnSpPr>
              <a:cxnSpLocks/>
            </p:cNvCxnSpPr>
            <p:nvPr/>
          </p:nvCxnSpPr>
          <p:spPr>
            <a:xfrm>
              <a:off x="8440620" y="-278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AEDA2DF-54B6-4290-9EED-B1B2410FE486}"/>
                </a:ext>
              </a:extLst>
            </p:cNvPr>
            <p:cNvCxnSpPr>
              <a:cxnSpLocks/>
            </p:cNvCxnSpPr>
            <p:nvPr/>
          </p:nvCxnSpPr>
          <p:spPr>
            <a:xfrm>
              <a:off x="8622517" y="-327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8FF4886-E865-4A63-B6B1-118832BAF9FD}"/>
                </a:ext>
              </a:extLst>
            </p:cNvPr>
            <p:cNvCxnSpPr>
              <a:cxnSpLocks/>
            </p:cNvCxnSpPr>
            <p:nvPr/>
          </p:nvCxnSpPr>
          <p:spPr>
            <a:xfrm>
              <a:off x="8814246" y="-548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F809560-B234-406A-8E7B-4E5807EBF694}"/>
                </a:ext>
              </a:extLst>
            </p:cNvPr>
            <p:cNvCxnSpPr>
              <a:cxnSpLocks/>
            </p:cNvCxnSpPr>
            <p:nvPr/>
          </p:nvCxnSpPr>
          <p:spPr>
            <a:xfrm>
              <a:off x="9010891" y="-425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4954625-2935-4C8A-94D9-82DA1999BE51}"/>
                </a:ext>
              </a:extLst>
            </p:cNvPr>
            <p:cNvCxnSpPr>
              <a:cxnSpLocks/>
            </p:cNvCxnSpPr>
            <p:nvPr/>
          </p:nvCxnSpPr>
          <p:spPr>
            <a:xfrm>
              <a:off x="9202620" y="-6471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39E6ECB-B61C-4736-8F18-F63B07BBC063}"/>
                </a:ext>
              </a:extLst>
            </p:cNvPr>
            <p:cNvCxnSpPr>
              <a:cxnSpLocks/>
            </p:cNvCxnSpPr>
            <p:nvPr/>
          </p:nvCxnSpPr>
          <p:spPr>
            <a:xfrm>
              <a:off x="9394350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7E4D80-EE70-4186-9182-076CDFE48B77}"/>
                </a:ext>
              </a:extLst>
            </p:cNvPr>
            <p:cNvCxnSpPr>
              <a:cxnSpLocks/>
            </p:cNvCxnSpPr>
            <p:nvPr/>
          </p:nvCxnSpPr>
          <p:spPr>
            <a:xfrm>
              <a:off x="9586079" y="-544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B70EB57-4CC8-492F-B104-18F38EDA5566}"/>
                </a:ext>
              </a:extLst>
            </p:cNvPr>
            <p:cNvCxnSpPr>
              <a:cxnSpLocks/>
            </p:cNvCxnSpPr>
            <p:nvPr/>
          </p:nvCxnSpPr>
          <p:spPr>
            <a:xfrm>
              <a:off x="9782724" y="-421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04D9C25-2B89-4287-BCD8-26B4A5FDA9B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453" y="-4464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D72E4B8-826A-4A15-9842-38E4BBBCC3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350" y="-495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A1BA701-6036-40EA-8BB6-0FBA5B9AE5A5}"/>
                </a:ext>
              </a:extLst>
            </p:cNvPr>
            <p:cNvCxnSpPr>
              <a:cxnSpLocks/>
            </p:cNvCxnSpPr>
            <p:nvPr/>
          </p:nvCxnSpPr>
          <p:spPr>
            <a:xfrm>
              <a:off x="10348079" y="-716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01B8BD4-A175-4F7A-80A8-03D0A1E77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44724" y="-594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7C580BD-0516-4A14-BD61-2A4408FDBEA5}"/>
                </a:ext>
              </a:extLst>
            </p:cNvPr>
            <p:cNvCxnSpPr>
              <a:cxnSpLocks/>
            </p:cNvCxnSpPr>
            <p:nvPr/>
          </p:nvCxnSpPr>
          <p:spPr>
            <a:xfrm>
              <a:off x="10736453" y="-618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CEF0796-7798-458C-8AD9-F90DE4D2FF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266" y="-4218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8CC7CB3-A4ED-4BB6-856A-5D266387A39B}"/>
                </a:ext>
              </a:extLst>
            </p:cNvPr>
            <p:cNvCxnSpPr>
              <a:cxnSpLocks/>
            </p:cNvCxnSpPr>
            <p:nvPr/>
          </p:nvCxnSpPr>
          <p:spPr>
            <a:xfrm>
              <a:off x="11114995" y="-643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CABC73-3689-4B9D-8C53-ECABF546C5B9}"/>
                </a:ext>
              </a:extLst>
            </p:cNvPr>
            <p:cNvCxnSpPr>
              <a:cxnSpLocks/>
            </p:cNvCxnSpPr>
            <p:nvPr/>
          </p:nvCxnSpPr>
          <p:spPr>
            <a:xfrm>
              <a:off x="11311640" y="-520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5C01435-AF69-4E89-B607-CCB7F84D273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3369" y="-741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CB22E1-77F5-4CCB-BBC6-B71D16D22854}"/>
                </a:ext>
              </a:extLst>
            </p:cNvPr>
            <p:cNvCxnSpPr>
              <a:cxnSpLocks/>
            </p:cNvCxnSpPr>
            <p:nvPr/>
          </p:nvCxnSpPr>
          <p:spPr>
            <a:xfrm>
              <a:off x="11685266" y="-790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8BAE7DE-50FD-400F-B3A3-FD3D93E6A462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995" y="-101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2578B6F-1BA2-4EE7-BAB7-F8A237AD8532}"/>
                </a:ext>
              </a:extLst>
            </p:cNvPr>
            <p:cNvCxnSpPr>
              <a:cxnSpLocks/>
            </p:cNvCxnSpPr>
            <p:nvPr/>
          </p:nvCxnSpPr>
          <p:spPr>
            <a:xfrm>
              <a:off x="12073640" y="-888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58BF1E4-3BAF-4C74-9FC8-4498AF90FB13}"/>
              </a:ext>
            </a:extLst>
          </p:cNvPr>
          <p:cNvSpPr/>
          <p:nvPr/>
        </p:nvSpPr>
        <p:spPr>
          <a:xfrm>
            <a:off x="-44056" y="6189404"/>
            <a:ext cx="12236056" cy="685801"/>
          </a:xfrm>
          <a:prstGeom prst="rect">
            <a:avLst/>
          </a:prstGeom>
          <a:solidFill>
            <a:srgbClr val="787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C7828A4-89AE-4153-9B9A-74F44CF9FB25}"/>
              </a:ext>
            </a:extLst>
          </p:cNvPr>
          <p:cNvSpPr/>
          <p:nvPr/>
        </p:nvSpPr>
        <p:spPr>
          <a:xfrm rot="16200000">
            <a:off x="5916880" y="-6004712"/>
            <a:ext cx="328570" cy="12256849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8DB89FB-4979-430F-E91B-E449E8E71240}"/>
              </a:ext>
            </a:extLst>
          </p:cNvPr>
          <p:cNvGrpSpPr/>
          <p:nvPr/>
        </p:nvGrpSpPr>
        <p:grpSpPr>
          <a:xfrm rot="21052705">
            <a:off x="4110277" y="1550034"/>
            <a:ext cx="6350107" cy="3357882"/>
            <a:chOff x="-137373" y="138885"/>
            <a:chExt cx="8777162" cy="5396465"/>
          </a:xfrm>
        </p:grpSpPr>
        <p:pic>
          <p:nvPicPr>
            <p:cNvPr id="43" name="图片 2">
              <a:extLst>
                <a:ext uri="{FF2B5EF4-FFF2-40B4-BE49-F238E27FC236}">
                  <a16:creationId xmlns:a16="http://schemas.microsoft.com/office/drawing/2014/main" id="{55A6E15C-FC55-B5F4-4866-586C18C9B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353884" flipV="1">
              <a:off x="1552975" y="-1551463"/>
              <a:ext cx="5396465" cy="87771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519BCC5-9448-4ABE-9636-4148A745966A}"/>
                    </a:ext>
                  </a:extLst>
                </p:cNvPr>
                <p:cNvSpPr txBox="1"/>
                <p:nvPr/>
              </p:nvSpPr>
              <p:spPr>
                <a:xfrm rot="375216">
                  <a:off x="504186" y="926901"/>
                  <a:ext cx="6240457" cy="404111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 algn="ctr">
                    <a:spcBef>
                      <a:spcPct val="0"/>
                    </a:spcBef>
                    <a:defRPr/>
                  </a:pPr>
                  <a:r>
                    <a:rPr kumimoji="0" lang="en-US" sz="3200" b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Ta</a:t>
                  </a:r>
                  <a:r>
                    <a:rPr kumimoji="0" lang="en-US" sz="3200" b="1" u="none" strike="noStrike" kern="1200" cap="none" spc="0" normalizeH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r>
                    <a:rPr kumimoji="0" lang="en-US" sz="3200" b="1" u="none" strike="noStrike" kern="1200" cap="none" spc="0" normalizeH="0" noProof="0" dirty="0" err="1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có</a:t>
                  </a:r>
                  <a:r>
                    <a:rPr kumimoji="0" lang="en-US" sz="3200" b="1" u="none" strike="noStrike" kern="1200" cap="none" spc="0" normalizeH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: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kumimoji="0" lang="en-US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vi-VN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 </a:t>
                  </a:r>
                  <a:r>
                    <a:rPr kumimoji="0" 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+</a:t>
                  </a:r>
                  <a14:m>
                    <m:oMath xmlns:m="http://schemas.openxmlformats.org/officeDocument/2006/math">
                      <m:r>
                        <a:rPr kumimoji="0" lang="en-US" sz="3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kumimoji="0" lang="en-US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kumimoji="0" lang="en-US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kumimoji="0" lang="vi-VN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 </a:t>
                  </a:r>
                  <a:r>
                    <a:rPr kumimoji="0" lang="en-US" sz="3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vi-VN" sz="3200" dirty="0">
                      <a:solidFill>
                        <a:srgbClr val="FF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 </a:t>
                  </a:r>
                  <a:endParaRPr lang="en-US" sz="3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  <a:p>
                  <a:pPr lvl="0" algn="ctr">
                    <a:spcBef>
                      <a:spcPct val="0"/>
                    </a:spcBef>
                    <a:defRPr/>
                  </a:pPr>
                  <a:r>
                    <a:rPr kumimoji="0" lang="en-US" altLang="en-US" sz="32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Times New Roman" panose="02020603050405020304" pitchFamily="18" charset="0"/>
                    </a:rPr>
                    <a:t>V</a:t>
                  </a:r>
                  <a:r>
                    <a:rPr kumimoji="0" lang="vi-VN" altLang="en-US" sz="32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Times New Roman" panose="02020603050405020304" pitchFamily="18" charset="0"/>
                    </a:rPr>
                    <a:t>ậy với cách chia bánh của Rô-bốt thì mỗi bạn được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vi-VN" sz="3200" dirty="0">
                      <a:solidFill>
                        <a:srgbClr val="FF0000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 </a:t>
                  </a:r>
                  <a:r>
                    <a:rPr kumimoji="0" lang="vi-VN" altLang="en-US" sz="3200" b="1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Times New Roman" panose="02020603050405020304" pitchFamily="18" charset="0"/>
                    </a:rPr>
                    <a:t>cái bánh.</a:t>
                  </a:r>
                  <a:endParaRPr kumimoji="0" lang="en-US" altLang="en-US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0519BCC5-9448-4ABE-9636-4148A74596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75216">
                  <a:off x="504186" y="926901"/>
                  <a:ext cx="6240457" cy="4041119"/>
                </a:xfrm>
                <a:prstGeom prst="rect">
                  <a:avLst/>
                </a:prstGeom>
                <a:blipFill>
                  <a:blip r:embed="rId4"/>
                  <a:stretch>
                    <a:fillRect l="-657" r="-2102"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8C8AC1F3-263B-065B-9383-2FE036DF0F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6" b="96361" l="9316" r="89908">
                        <a14:backgroundMark x1="26201" y1="16919" x2="21786" y2="53305"/>
                        <a14:backgroundMark x1="63998" y1="4973" x2="82678" y2="48636"/>
                        <a14:backgroundMark x1="39981" y1="58581" x2="42018" y2="585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622" y="3228975"/>
            <a:ext cx="4681943" cy="3745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37CBAD-9CE5-7789-36A4-16A66A0F2B71}"/>
              </a:ext>
            </a:extLst>
          </p:cNvPr>
          <p:cNvSpPr txBox="1"/>
          <p:nvPr/>
        </p:nvSpPr>
        <p:spPr>
          <a:xfrm>
            <a:off x="504825" y="352425"/>
            <a:ext cx="2686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6298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B57833FD-0816-4B73-9D5E-8EFACC90C084}"/>
              </a:ext>
            </a:extLst>
          </p:cNvPr>
          <p:cNvGrpSpPr/>
          <p:nvPr/>
        </p:nvGrpSpPr>
        <p:grpSpPr>
          <a:xfrm>
            <a:off x="0" y="-56184"/>
            <a:ext cx="12227178" cy="1296830"/>
            <a:chOff x="-17589" y="5084533"/>
            <a:chExt cx="12227178" cy="186770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02846A-10E9-4561-8348-D9D4E51D27EC}"/>
                </a:ext>
              </a:extLst>
            </p:cNvPr>
            <p:cNvSpPr/>
            <p:nvPr/>
          </p:nvSpPr>
          <p:spPr>
            <a:xfrm rot="16200000">
              <a:off x="5191083" y="-68771"/>
              <a:ext cx="1792245" cy="12209588"/>
            </a:xfrm>
            <a:prstGeom prst="rect">
              <a:avLst/>
            </a:prstGeom>
            <a:solidFill>
              <a:srgbClr val="787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733844-39C3-4CE5-9F96-1720E2C0D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3686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66F58A6-4C0F-48C9-9B5E-6A53F7D25B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581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3EC28F-2A64-41B2-B77D-967F4EDC1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5835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898501-5F0A-4876-9833-F57062691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089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7C3653-6674-4F5F-A516-936946133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31351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8A026F-5D8B-41C1-8F85-00C54DD30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52687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892BF-8844-44D0-A2F5-6F11765D8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7402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CE74D-9490-4E91-B40A-F767D80D7423}"/>
                </a:ext>
              </a:extLst>
            </p:cNvPr>
            <p:cNvCxnSpPr>
              <a:cxnSpLocks/>
            </p:cNvCxnSpPr>
            <p:nvPr/>
          </p:nvCxnSpPr>
          <p:spPr>
            <a:xfrm>
              <a:off x="151437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266325B-3159-47D0-A6EB-34D5E1F851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512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FCA0A3-5914-4D4E-AA3B-7E9D08647D0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62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CBAF94A-ABFF-4733-A50D-5313F082388F}"/>
                </a:ext>
              </a:extLst>
            </p:cNvPr>
            <p:cNvCxnSpPr>
              <a:cxnSpLocks/>
            </p:cNvCxnSpPr>
            <p:nvPr/>
          </p:nvCxnSpPr>
          <p:spPr>
            <a:xfrm>
              <a:off x="799137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845AE4-031B-4264-A61B-B0DAE6E8E5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212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FCC373-FCF9-4F72-8CBB-DB1582A9C791}"/>
                </a:ext>
              </a:extLst>
            </p:cNvPr>
            <p:cNvCxnSpPr>
              <a:cxnSpLocks/>
            </p:cNvCxnSpPr>
            <p:nvPr/>
          </p:nvCxnSpPr>
          <p:spPr>
            <a:xfrm>
              <a:off x="1237287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E9B011-0A17-434E-8C20-3A36888FD9D5}"/>
                </a:ext>
              </a:extLst>
            </p:cNvPr>
            <p:cNvCxnSpPr>
              <a:cxnSpLocks/>
            </p:cNvCxnSpPr>
            <p:nvPr/>
          </p:nvCxnSpPr>
          <p:spPr>
            <a:xfrm>
              <a:off x="1446837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FA2D87-C467-4B78-B0ED-E11CFD553696}"/>
                </a:ext>
              </a:extLst>
            </p:cNvPr>
            <p:cNvCxnSpPr>
              <a:cxnSpLocks/>
            </p:cNvCxnSpPr>
            <p:nvPr/>
          </p:nvCxnSpPr>
          <p:spPr>
            <a:xfrm>
              <a:off x="1665912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D8936B5-08A4-4483-975A-DE6862D2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875462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017485E-64C0-4824-AB35-3358E8918B3D}"/>
                </a:ext>
              </a:extLst>
            </p:cNvPr>
            <p:cNvCxnSpPr>
              <a:cxnSpLocks/>
            </p:cNvCxnSpPr>
            <p:nvPr/>
          </p:nvCxnSpPr>
          <p:spPr>
            <a:xfrm>
              <a:off x="2094537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C726B0B-8CAA-4B15-9D99-0631D515C46A}"/>
                </a:ext>
              </a:extLst>
            </p:cNvPr>
            <p:cNvCxnSpPr>
              <a:cxnSpLocks/>
            </p:cNvCxnSpPr>
            <p:nvPr/>
          </p:nvCxnSpPr>
          <p:spPr>
            <a:xfrm>
              <a:off x="2304087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1E156EC-DD26-42B7-A746-BDCC6EACBB40}"/>
                </a:ext>
              </a:extLst>
            </p:cNvPr>
            <p:cNvCxnSpPr>
              <a:cxnSpLocks/>
            </p:cNvCxnSpPr>
            <p:nvPr/>
          </p:nvCxnSpPr>
          <p:spPr>
            <a:xfrm>
              <a:off x="2523162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E658DF-5906-4903-B230-95C251CE5B44}"/>
                </a:ext>
              </a:extLst>
            </p:cNvPr>
            <p:cNvCxnSpPr>
              <a:cxnSpLocks/>
            </p:cNvCxnSpPr>
            <p:nvPr/>
          </p:nvCxnSpPr>
          <p:spPr>
            <a:xfrm>
              <a:off x="2742237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65B73E-A62B-42D0-8340-F374E7114D06}"/>
                </a:ext>
              </a:extLst>
            </p:cNvPr>
            <p:cNvCxnSpPr>
              <a:cxnSpLocks/>
            </p:cNvCxnSpPr>
            <p:nvPr/>
          </p:nvCxnSpPr>
          <p:spPr>
            <a:xfrm>
              <a:off x="2961312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E430749-BCFE-4FB8-866E-3E38FFBA77B6}"/>
                </a:ext>
              </a:extLst>
            </p:cNvPr>
            <p:cNvCxnSpPr>
              <a:cxnSpLocks/>
            </p:cNvCxnSpPr>
            <p:nvPr/>
          </p:nvCxnSpPr>
          <p:spPr>
            <a:xfrm>
              <a:off x="3170862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79E72D-30FE-470A-BCB3-15E4335FD02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937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75DF4CC-F386-46E3-90B5-3151399A9282}"/>
                </a:ext>
              </a:extLst>
            </p:cNvPr>
            <p:cNvCxnSpPr>
              <a:cxnSpLocks/>
            </p:cNvCxnSpPr>
            <p:nvPr/>
          </p:nvCxnSpPr>
          <p:spPr>
            <a:xfrm>
              <a:off x="3625771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9461B2A-736D-47DF-B80F-AE125E9AEB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4846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A747131-6862-41FA-BEAA-FDBBAD7A4586}"/>
                </a:ext>
              </a:extLst>
            </p:cNvPr>
            <p:cNvCxnSpPr>
              <a:cxnSpLocks/>
            </p:cNvCxnSpPr>
            <p:nvPr/>
          </p:nvCxnSpPr>
          <p:spPr>
            <a:xfrm>
              <a:off x="4054396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0CE5161-1D65-42FE-AE42-840EC70208F9}"/>
                </a:ext>
              </a:extLst>
            </p:cNvPr>
            <p:cNvCxnSpPr>
              <a:cxnSpLocks/>
            </p:cNvCxnSpPr>
            <p:nvPr/>
          </p:nvCxnSpPr>
          <p:spPr>
            <a:xfrm>
              <a:off x="4273471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80F3293-6B01-425C-96D0-0B95C5395363}"/>
                </a:ext>
              </a:extLst>
            </p:cNvPr>
            <p:cNvCxnSpPr>
              <a:cxnSpLocks/>
            </p:cNvCxnSpPr>
            <p:nvPr/>
          </p:nvCxnSpPr>
          <p:spPr>
            <a:xfrm>
              <a:off x="4492546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B2A7EFC-786B-47B8-A0FC-4E65469BC548}"/>
                </a:ext>
              </a:extLst>
            </p:cNvPr>
            <p:cNvCxnSpPr>
              <a:cxnSpLocks/>
            </p:cNvCxnSpPr>
            <p:nvPr/>
          </p:nvCxnSpPr>
          <p:spPr>
            <a:xfrm>
              <a:off x="4711621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B85B5D-7BA2-4F2E-A53A-2F8DB7D737BF}"/>
                </a:ext>
              </a:extLst>
            </p:cNvPr>
            <p:cNvCxnSpPr>
              <a:cxnSpLocks/>
            </p:cNvCxnSpPr>
            <p:nvPr/>
          </p:nvCxnSpPr>
          <p:spPr>
            <a:xfrm>
              <a:off x="4921171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6E5DD8-FAB8-46FF-8FB9-E640B80659C2}"/>
                </a:ext>
              </a:extLst>
            </p:cNvPr>
            <p:cNvCxnSpPr>
              <a:cxnSpLocks/>
            </p:cNvCxnSpPr>
            <p:nvPr/>
          </p:nvCxnSpPr>
          <p:spPr>
            <a:xfrm>
              <a:off x="5140246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0198F2C-C286-4F86-AA38-5A32129CB2D2}"/>
                </a:ext>
              </a:extLst>
            </p:cNvPr>
            <p:cNvCxnSpPr>
              <a:cxnSpLocks/>
            </p:cNvCxnSpPr>
            <p:nvPr/>
          </p:nvCxnSpPr>
          <p:spPr>
            <a:xfrm>
              <a:off x="5349796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05C3676-FCEC-4AF2-9FCE-E7201DD8CE32}"/>
                </a:ext>
              </a:extLst>
            </p:cNvPr>
            <p:cNvCxnSpPr>
              <a:cxnSpLocks/>
            </p:cNvCxnSpPr>
            <p:nvPr/>
          </p:nvCxnSpPr>
          <p:spPr>
            <a:xfrm>
              <a:off x="5568871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05D8E11-4321-4D56-A825-CCD8CE70F423}"/>
                </a:ext>
              </a:extLst>
            </p:cNvPr>
            <p:cNvCxnSpPr>
              <a:cxnSpLocks/>
            </p:cNvCxnSpPr>
            <p:nvPr/>
          </p:nvCxnSpPr>
          <p:spPr>
            <a:xfrm>
              <a:off x="5778421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A243919-EE0E-4449-BEA2-6884A6EA0851}"/>
                </a:ext>
              </a:extLst>
            </p:cNvPr>
            <p:cNvCxnSpPr>
              <a:cxnSpLocks/>
            </p:cNvCxnSpPr>
            <p:nvPr/>
          </p:nvCxnSpPr>
          <p:spPr>
            <a:xfrm>
              <a:off x="5997496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43AB806-C171-4712-A204-B569667F5B5A}"/>
                </a:ext>
              </a:extLst>
            </p:cNvPr>
            <p:cNvCxnSpPr>
              <a:cxnSpLocks/>
            </p:cNvCxnSpPr>
            <p:nvPr/>
          </p:nvCxnSpPr>
          <p:spPr>
            <a:xfrm>
              <a:off x="6216571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ED578B7-CD80-4D96-9B81-7D25B92ACF24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46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6240B82-9A04-48C0-8887-CAFE3164B881}"/>
                </a:ext>
              </a:extLst>
            </p:cNvPr>
            <p:cNvCxnSpPr>
              <a:cxnSpLocks/>
            </p:cNvCxnSpPr>
            <p:nvPr/>
          </p:nvCxnSpPr>
          <p:spPr>
            <a:xfrm>
              <a:off x="6645196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93FDF32-BAF1-4DF2-A3B1-891FB4C4EDF7}"/>
                </a:ext>
              </a:extLst>
            </p:cNvPr>
            <p:cNvCxnSpPr>
              <a:cxnSpLocks/>
            </p:cNvCxnSpPr>
            <p:nvPr/>
          </p:nvCxnSpPr>
          <p:spPr>
            <a:xfrm>
              <a:off x="6864271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7553438-AC99-42E2-9DFA-BA92858B957C}"/>
                </a:ext>
              </a:extLst>
            </p:cNvPr>
            <p:cNvCxnSpPr>
              <a:cxnSpLocks/>
            </p:cNvCxnSpPr>
            <p:nvPr/>
          </p:nvCxnSpPr>
          <p:spPr>
            <a:xfrm>
              <a:off x="7103222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398BDA9-16BB-4958-9ADD-0DD766F0C781}"/>
                </a:ext>
              </a:extLst>
            </p:cNvPr>
            <p:cNvCxnSpPr>
              <a:cxnSpLocks/>
            </p:cNvCxnSpPr>
            <p:nvPr/>
          </p:nvCxnSpPr>
          <p:spPr>
            <a:xfrm>
              <a:off x="7322297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0B809-0325-4210-BFEF-C76E413E44CE}"/>
                </a:ext>
              </a:extLst>
            </p:cNvPr>
            <p:cNvCxnSpPr>
              <a:cxnSpLocks/>
            </p:cNvCxnSpPr>
            <p:nvPr/>
          </p:nvCxnSpPr>
          <p:spPr>
            <a:xfrm>
              <a:off x="7531847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A0486F-6FAB-4FBE-8C13-CB46A81B99D0}"/>
                </a:ext>
              </a:extLst>
            </p:cNvPr>
            <p:cNvCxnSpPr>
              <a:cxnSpLocks/>
            </p:cNvCxnSpPr>
            <p:nvPr/>
          </p:nvCxnSpPr>
          <p:spPr>
            <a:xfrm>
              <a:off x="7750922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F0057ED-C598-4A71-958F-8C50D18DEEE9}"/>
                </a:ext>
              </a:extLst>
            </p:cNvPr>
            <p:cNvCxnSpPr>
              <a:cxnSpLocks/>
            </p:cNvCxnSpPr>
            <p:nvPr/>
          </p:nvCxnSpPr>
          <p:spPr>
            <a:xfrm>
              <a:off x="7969997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DCA1A78-37A4-46FD-9BC0-57BA051E2305}"/>
                </a:ext>
              </a:extLst>
            </p:cNvPr>
            <p:cNvCxnSpPr>
              <a:cxnSpLocks/>
            </p:cNvCxnSpPr>
            <p:nvPr/>
          </p:nvCxnSpPr>
          <p:spPr>
            <a:xfrm>
              <a:off x="8189072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7FFB4E-0493-47FD-887D-A6762DEC99C6}"/>
                </a:ext>
              </a:extLst>
            </p:cNvPr>
            <p:cNvCxnSpPr>
              <a:cxnSpLocks/>
            </p:cNvCxnSpPr>
            <p:nvPr/>
          </p:nvCxnSpPr>
          <p:spPr>
            <a:xfrm>
              <a:off x="8398622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8452F87-619F-48D6-8161-8AA7FF40E743}"/>
                </a:ext>
              </a:extLst>
            </p:cNvPr>
            <p:cNvCxnSpPr>
              <a:cxnSpLocks/>
            </p:cNvCxnSpPr>
            <p:nvPr/>
          </p:nvCxnSpPr>
          <p:spPr>
            <a:xfrm>
              <a:off x="8617697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414DB33-22BD-4524-A0A5-BBA4210F5A29}"/>
                </a:ext>
              </a:extLst>
            </p:cNvPr>
            <p:cNvCxnSpPr>
              <a:cxnSpLocks/>
            </p:cNvCxnSpPr>
            <p:nvPr/>
          </p:nvCxnSpPr>
          <p:spPr>
            <a:xfrm>
              <a:off x="8827247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9893493-D3EF-43C3-936C-6ECE2FEB9145}"/>
                </a:ext>
              </a:extLst>
            </p:cNvPr>
            <p:cNvCxnSpPr>
              <a:cxnSpLocks/>
            </p:cNvCxnSpPr>
            <p:nvPr/>
          </p:nvCxnSpPr>
          <p:spPr>
            <a:xfrm>
              <a:off x="9046322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E5886AB-73E6-4A7B-A968-A8D4996498AF}"/>
                </a:ext>
              </a:extLst>
            </p:cNvPr>
            <p:cNvCxnSpPr>
              <a:cxnSpLocks/>
            </p:cNvCxnSpPr>
            <p:nvPr/>
          </p:nvCxnSpPr>
          <p:spPr>
            <a:xfrm>
              <a:off x="9255872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E02C83A-B338-4AE4-93C6-D07D802A7FF3}"/>
                </a:ext>
              </a:extLst>
            </p:cNvPr>
            <p:cNvCxnSpPr>
              <a:cxnSpLocks/>
            </p:cNvCxnSpPr>
            <p:nvPr/>
          </p:nvCxnSpPr>
          <p:spPr>
            <a:xfrm>
              <a:off x="9474947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F3FAA91-C846-4BBD-988D-7B54BC2EAABB}"/>
                </a:ext>
              </a:extLst>
            </p:cNvPr>
            <p:cNvCxnSpPr>
              <a:cxnSpLocks/>
            </p:cNvCxnSpPr>
            <p:nvPr/>
          </p:nvCxnSpPr>
          <p:spPr>
            <a:xfrm>
              <a:off x="9694022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272042D-B75D-4225-959A-115720F73C12}"/>
                </a:ext>
              </a:extLst>
            </p:cNvPr>
            <p:cNvCxnSpPr>
              <a:cxnSpLocks/>
            </p:cNvCxnSpPr>
            <p:nvPr/>
          </p:nvCxnSpPr>
          <p:spPr>
            <a:xfrm>
              <a:off x="9913097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C3C558C-D538-4EA4-93E0-18296D4C04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22647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A12B3-3CE9-4F99-A0E8-991446EC743F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722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C11D893-5500-48C6-B5FC-60C1C110322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357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BEB7BE-E126-4AC2-9E21-A25B6BC67A5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432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63CE59-3521-469A-A76D-5069889460E5}"/>
                </a:ext>
              </a:extLst>
            </p:cNvPr>
            <p:cNvCxnSpPr>
              <a:cxnSpLocks/>
            </p:cNvCxnSpPr>
            <p:nvPr/>
          </p:nvCxnSpPr>
          <p:spPr>
            <a:xfrm>
              <a:off x="10988982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D93CD15-4063-4D72-9BE5-FC71A4956FB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057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B929938-37DE-4A0E-B401-6AB429940A6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7132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9E3D597-2EB7-43C0-ABBF-0204AF58E985}"/>
                </a:ext>
              </a:extLst>
            </p:cNvPr>
            <p:cNvCxnSpPr>
              <a:cxnSpLocks/>
            </p:cNvCxnSpPr>
            <p:nvPr/>
          </p:nvCxnSpPr>
          <p:spPr>
            <a:xfrm>
              <a:off x="11646207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19323BE-D03A-4EA2-BA56-DF30723297F5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757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3467C42-7C28-4C1F-969F-CAB1423EE9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74832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AABFE78-B9AE-4C9E-855C-07CB71B60E3D}"/>
              </a:ext>
            </a:extLst>
          </p:cNvPr>
          <p:cNvSpPr/>
          <p:nvPr/>
        </p:nvSpPr>
        <p:spPr>
          <a:xfrm rot="16200000">
            <a:off x="5794719" y="-5201412"/>
            <a:ext cx="602561" cy="12256849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C8ABCC-A737-4ECF-A56C-0B594F3E5F5C}"/>
              </a:ext>
            </a:extLst>
          </p:cNvPr>
          <p:cNvSpPr/>
          <p:nvPr/>
        </p:nvSpPr>
        <p:spPr>
          <a:xfrm>
            <a:off x="1749936" y="2070148"/>
            <a:ext cx="7961667" cy="3884066"/>
          </a:xfrm>
          <a:custGeom>
            <a:avLst/>
            <a:gdLst>
              <a:gd name="connsiteX0" fmla="*/ 0 w 4134676"/>
              <a:gd name="connsiteY0" fmla="*/ 1916413 h 3832825"/>
              <a:gd name="connsiteX1" fmla="*/ 2067338 w 4134676"/>
              <a:gd name="connsiteY1" fmla="*/ 0 h 3832825"/>
              <a:gd name="connsiteX2" fmla="*/ 4134676 w 4134676"/>
              <a:gd name="connsiteY2" fmla="*/ 1916413 h 3832825"/>
              <a:gd name="connsiteX3" fmla="*/ 2067338 w 4134676"/>
              <a:gd name="connsiteY3" fmla="*/ 3832826 h 3832825"/>
              <a:gd name="connsiteX4" fmla="*/ 0 w 4134676"/>
              <a:gd name="connsiteY4" fmla="*/ 1916413 h 3832825"/>
              <a:gd name="connsiteX0" fmla="*/ 0 w 3972630"/>
              <a:gd name="connsiteY0" fmla="*/ 1927991 h 3832832"/>
              <a:gd name="connsiteX1" fmla="*/ 1905292 w 3972630"/>
              <a:gd name="connsiteY1" fmla="*/ 3 h 3832832"/>
              <a:gd name="connsiteX2" fmla="*/ 3972630 w 3972630"/>
              <a:gd name="connsiteY2" fmla="*/ 1916416 h 3832832"/>
              <a:gd name="connsiteX3" fmla="*/ 1905292 w 3972630"/>
              <a:gd name="connsiteY3" fmla="*/ 3832829 h 3832832"/>
              <a:gd name="connsiteX4" fmla="*/ 0 w 3972630"/>
              <a:gd name="connsiteY4" fmla="*/ 1927991 h 3832832"/>
              <a:gd name="connsiteX0" fmla="*/ 0 w 4076802"/>
              <a:gd name="connsiteY0" fmla="*/ 1931637 h 3838944"/>
              <a:gd name="connsiteX1" fmla="*/ 1905292 w 4076802"/>
              <a:gd name="connsiteY1" fmla="*/ 3649 h 3838944"/>
              <a:gd name="connsiteX2" fmla="*/ 4076802 w 4076802"/>
              <a:gd name="connsiteY2" fmla="*/ 1595971 h 3838944"/>
              <a:gd name="connsiteX3" fmla="*/ 1905292 w 4076802"/>
              <a:gd name="connsiteY3" fmla="*/ 3836475 h 3838944"/>
              <a:gd name="connsiteX4" fmla="*/ 0 w 4076802"/>
              <a:gd name="connsiteY4" fmla="*/ 1931637 h 3838944"/>
              <a:gd name="connsiteX0" fmla="*/ 267 w 4077069"/>
              <a:gd name="connsiteY0" fmla="*/ 1931637 h 3433646"/>
              <a:gd name="connsiteX1" fmla="*/ 1905559 w 4077069"/>
              <a:gd name="connsiteY1" fmla="*/ 3649 h 3433646"/>
              <a:gd name="connsiteX2" fmla="*/ 4077069 w 4077069"/>
              <a:gd name="connsiteY2" fmla="*/ 1595971 h 3433646"/>
              <a:gd name="connsiteX3" fmla="*/ 2032881 w 4077069"/>
              <a:gd name="connsiteY3" fmla="*/ 3431361 h 3433646"/>
              <a:gd name="connsiteX4" fmla="*/ 267 w 4077069"/>
              <a:gd name="connsiteY4" fmla="*/ 1931637 h 3433646"/>
              <a:gd name="connsiteX0" fmla="*/ 7726 w 4084528"/>
              <a:gd name="connsiteY0" fmla="*/ 1897116 h 3399112"/>
              <a:gd name="connsiteX1" fmla="*/ 1450030 w 4084528"/>
              <a:gd name="connsiteY1" fmla="*/ 3852 h 3399112"/>
              <a:gd name="connsiteX2" fmla="*/ 4084528 w 4084528"/>
              <a:gd name="connsiteY2" fmla="*/ 1561450 h 3399112"/>
              <a:gd name="connsiteX3" fmla="*/ 2040340 w 4084528"/>
              <a:gd name="connsiteY3" fmla="*/ 3396840 h 3399112"/>
              <a:gd name="connsiteX4" fmla="*/ 7726 w 4084528"/>
              <a:gd name="connsiteY4" fmla="*/ 1897116 h 3399112"/>
              <a:gd name="connsiteX0" fmla="*/ 7963 w 4258385"/>
              <a:gd name="connsiteY0" fmla="*/ 1898133 h 3400597"/>
              <a:gd name="connsiteX1" fmla="*/ 1450267 w 4258385"/>
              <a:gd name="connsiteY1" fmla="*/ 4869 h 3400597"/>
              <a:gd name="connsiteX2" fmla="*/ 4258385 w 4258385"/>
              <a:gd name="connsiteY2" fmla="*/ 1527743 h 3400597"/>
              <a:gd name="connsiteX3" fmla="*/ 2040577 w 4258385"/>
              <a:gd name="connsiteY3" fmla="*/ 3397857 h 3400597"/>
              <a:gd name="connsiteX4" fmla="*/ 7963 w 4258385"/>
              <a:gd name="connsiteY4" fmla="*/ 1898133 h 3400597"/>
              <a:gd name="connsiteX0" fmla="*/ 6641 w 4476982"/>
              <a:gd name="connsiteY0" fmla="*/ 2016899 h 3405995"/>
              <a:gd name="connsiteX1" fmla="*/ 1668864 w 4476982"/>
              <a:gd name="connsiteY1" fmla="*/ 7889 h 3405995"/>
              <a:gd name="connsiteX2" fmla="*/ 4476982 w 4476982"/>
              <a:gd name="connsiteY2" fmla="*/ 1530763 h 3405995"/>
              <a:gd name="connsiteX3" fmla="*/ 2259174 w 4476982"/>
              <a:gd name="connsiteY3" fmla="*/ 3400877 h 3405995"/>
              <a:gd name="connsiteX4" fmla="*/ 6641 w 4476982"/>
              <a:gd name="connsiteY4" fmla="*/ 2016899 h 3405995"/>
              <a:gd name="connsiteX0" fmla="*/ 2948 w 4473289"/>
              <a:gd name="connsiteY0" fmla="*/ 2016899 h 3406055"/>
              <a:gd name="connsiteX1" fmla="*/ 1665171 w 4473289"/>
              <a:gd name="connsiteY1" fmla="*/ 7889 h 3406055"/>
              <a:gd name="connsiteX2" fmla="*/ 4473289 w 4473289"/>
              <a:gd name="connsiteY2" fmla="*/ 1530763 h 3406055"/>
              <a:gd name="connsiteX3" fmla="*/ 2255481 w 4473289"/>
              <a:gd name="connsiteY3" fmla="*/ 3400877 h 3406055"/>
              <a:gd name="connsiteX4" fmla="*/ 2948 w 4473289"/>
              <a:gd name="connsiteY4" fmla="*/ 2016899 h 3406055"/>
              <a:gd name="connsiteX0" fmla="*/ 5479 w 4475820"/>
              <a:gd name="connsiteY0" fmla="*/ 1689006 h 3077826"/>
              <a:gd name="connsiteX1" fmla="*/ 1714000 w 4475820"/>
              <a:gd name="connsiteY1" fmla="*/ 15662 h 3077826"/>
              <a:gd name="connsiteX2" fmla="*/ 4475820 w 4475820"/>
              <a:gd name="connsiteY2" fmla="*/ 1202870 h 3077826"/>
              <a:gd name="connsiteX3" fmla="*/ 2258012 w 4475820"/>
              <a:gd name="connsiteY3" fmla="*/ 3072984 h 3077826"/>
              <a:gd name="connsiteX4" fmla="*/ 5479 w 4475820"/>
              <a:gd name="connsiteY4" fmla="*/ 1689006 h 3077826"/>
              <a:gd name="connsiteX0" fmla="*/ 3780 w 4474121"/>
              <a:gd name="connsiteY0" fmla="*/ 1914219 h 3303226"/>
              <a:gd name="connsiteX1" fmla="*/ 1793324 w 4474121"/>
              <a:gd name="connsiteY1" fmla="*/ 9382 h 3303226"/>
              <a:gd name="connsiteX2" fmla="*/ 4474121 w 4474121"/>
              <a:gd name="connsiteY2" fmla="*/ 1428083 h 3303226"/>
              <a:gd name="connsiteX3" fmla="*/ 2256313 w 4474121"/>
              <a:gd name="connsiteY3" fmla="*/ 3298197 h 3303226"/>
              <a:gd name="connsiteX4" fmla="*/ 3780 w 4474121"/>
              <a:gd name="connsiteY4" fmla="*/ 1914219 h 3303226"/>
              <a:gd name="connsiteX0" fmla="*/ 3606 w 4126707"/>
              <a:gd name="connsiteY0" fmla="*/ 1922327 h 3314020"/>
              <a:gd name="connsiteX1" fmla="*/ 1793150 w 4126707"/>
              <a:gd name="connsiteY1" fmla="*/ 17490 h 3314020"/>
              <a:gd name="connsiteX2" fmla="*/ 4126707 w 4126707"/>
              <a:gd name="connsiteY2" fmla="*/ 1308869 h 3314020"/>
              <a:gd name="connsiteX3" fmla="*/ 2256139 w 4126707"/>
              <a:gd name="connsiteY3" fmla="*/ 3306305 h 3314020"/>
              <a:gd name="connsiteX4" fmla="*/ 3606 w 4126707"/>
              <a:gd name="connsiteY4" fmla="*/ 1922327 h 3314020"/>
              <a:gd name="connsiteX0" fmla="*/ 5405 w 3630795"/>
              <a:gd name="connsiteY0" fmla="*/ 2019158 h 3321449"/>
              <a:gd name="connsiteX1" fmla="*/ 1297238 w 3630795"/>
              <a:gd name="connsiteY1" fmla="*/ 21723 h 3321449"/>
              <a:gd name="connsiteX2" fmla="*/ 3630795 w 3630795"/>
              <a:gd name="connsiteY2" fmla="*/ 1313102 h 3321449"/>
              <a:gd name="connsiteX3" fmla="*/ 1760227 w 3630795"/>
              <a:gd name="connsiteY3" fmla="*/ 3310538 h 3321449"/>
              <a:gd name="connsiteX4" fmla="*/ 5405 w 3630795"/>
              <a:gd name="connsiteY4" fmla="*/ 2019158 h 3321449"/>
              <a:gd name="connsiteX0" fmla="*/ 9309 w 3634699"/>
              <a:gd name="connsiteY0" fmla="*/ 2019158 h 2956188"/>
              <a:gd name="connsiteX1" fmla="*/ 1301142 w 3634699"/>
              <a:gd name="connsiteY1" fmla="*/ 21723 h 2956188"/>
              <a:gd name="connsiteX2" fmla="*/ 3634699 w 3634699"/>
              <a:gd name="connsiteY2" fmla="*/ 1313102 h 2956188"/>
              <a:gd name="connsiteX3" fmla="*/ 1926177 w 3634699"/>
              <a:gd name="connsiteY3" fmla="*/ 2940148 h 2956188"/>
              <a:gd name="connsiteX4" fmla="*/ 9309 w 3634699"/>
              <a:gd name="connsiteY4" fmla="*/ 2019158 h 2956188"/>
              <a:gd name="connsiteX0" fmla="*/ 3781 w 3629171"/>
              <a:gd name="connsiteY0" fmla="*/ 1866096 h 2802519"/>
              <a:gd name="connsiteX1" fmla="*/ 1492383 w 3629171"/>
              <a:gd name="connsiteY1" fmla="*/ 30706 h 2802519"/>
              <a:gd name="connsiteX2" fmla="*/ 3629171 w 3629171"/>
              <a:gd name="connsiteY2" fmla="*/ 1160040 h 2802519"/>
              <a:gd name="connsiteX3" fmla="*/ 1920649 w 3629171"/>
              <a:gd name="connsiteY3" fmla="*/ 2787086 h 2802519"/>
              <a:gd name="connsiteX4" fmla="*/ 3781 w 3629171"/>
              <a:gd name="connsiteY4" fmla="*/ 1866096 h 2802519"/>
              <a:gd name="connsiteX0" fmla="*/ 5281 w 3283430"/>
              <a:gd name="connsiteY0" fmla="*/ 1670542 h 2783787"/>
              <a:gd name="connsiteX1" fmla="*/ 1146642 w 3283430"/>
              <a:gd name="connsiteY1" fmla="*/ 20347 h 2783787"/>
              <a:gd name="connsiteX2" fmla="*/ 3283430 w 3283430"/>
              <a:gd name="connsiteY2" fmla="*/ 1149681 h 2783787"/>
              <a:gd name="connsiteX3" fmla="*/ 1574908 w 3283430"/>
              <a:gd name="connsiteY3" fmla="*/ 2776727 h 2783787"/>
              <a:gd name="connsiteX4" fmla="*/ 5281 w 3283430"/>
              <a:gd name="connsiteY4" fmla="*/ 1670542 h 2783787"/>
              <a:gd name="connsiteX0" fmla="*/ 5464 w 3434084"/>
              <a:gd name="connsiteY0" fmla="*/ 1661954 h 2773079"/>
              <a:gd name="connsiteX1" fmla="*/ 1146825 w 3434084"/>
              <a:gd name="connsiteY1" fmla="*/ 11759 h 2773079"/>
              <a:gd name="connsiteX2" fmla="*/ 3434084 w 3434084"/>
              <a:gd name="connsiteY2" fmla="*/ 1233690 h 2773079"/>
              <a:gd name="connsiteX3" fmla="*/ 1575091 w 3434084"/>
              <a:gd name="connsiteY3" fmla="*/ 2768139 h 2773079"/>
              <a:gd name="connsiteX4" fmla="*/ 5464 w 3434084"/>
              <a:gd name="connsiteY4" fmla="*/ 1661954 h 2773079"/>
              <a:gd name="connsiteX0" fmla="*/ 5464 w 3434084"/>
              <a:gd name="connsiteY0" fmla="*/ 1797554 h 2908828"/>
              <a:gd name="connsiteX1" fmla="*/ 1146825 w 3434084"/>
              <a:gd name="connsiteY1" fmla="*/ 8463 h 2908828"/>
              <a:gd name="connsiteX2" fmla="*/ 3434084 w 3434084"/>
              <a:gd name="connsiteY2" fmla="*/ 1369290 h 2908828"/>
              <a:gd name="connsiteX3" fmla="*/ 1575091 w 3434084"/>
              <a:gd name="connsiteY3" fmla="*/ 2903739 h 2908828"/>
              <a:gd name="connsiteX4" fmla="*/ 5464 w 3434084"/>
              <a:gd name="connsiteY4" fmla="*/ 1797554 h 2908828"/>
              <a:gd name="connsiteX0" fmla="*/ 14429 w 3443049"/>
              <a:gd name="connsiteY0" fmla="*/ 1797554 h 2966397"/>
              <a:gd name="connsiteX1" fmla="*/ 1155790 w 3443049"/>
              <a:gd name="connsiteY1" fmla="*/ 8463 h 2966397"/>
              <a:gd name="connsiteX2" fmla="*/ 3443049 w 3443049"/>
              <a:gd name="connsiteY2" fmla="*/ 1369290 h 2966397"/>
              <a:gd name="connsiteX3" fmla="*/ 1896572 w 3443049"/>
              <a:gd name="connsiteY3" fmla="*/ 2961613 h 2966397"/>
              <a:gd name="connsiteX4" fmla="*/ 14429 w 3443049"/>
              <a:gd name="connsiteY4" fmla="*/ 1797554 h 2966397"/>
              <a:gd name="connsiteX0" fmla="*/ 9377 w 3437997"/>
              <a:gd name="connsiteY0" fmla="*/ 1797554 h 2701994"/>
              <a:gd name="connsiteX1" fmla="*/ 1150738 w 3437997"/>
              <a:gd name="connsiteY1" fmla="*/ 8463 h 2701994"/>
              <a:gd name="connsiteX2" fmla="*/ 3437997 w 3437997"/>
              <a:gd name="connsiteY2" fmla="*/ 1369290 h 2701994"/>
              <a:gd name="connsiteX3" fmla="*/ 1729474 w 3437997"/>
              <a:gd name="connsiteY3" fmla="*/ 2695395 h 2701994"/>
              <a:gd name="connsiteX4" fmla="*/ 9377 w 3437997"/>
              <a:gd name="connsiteY4" fmla="*/ 1797554 h 27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997" h="2701994">
                <a:moveTo>
                  <a:pt x="9377" y="1797554"/>
                </a:moveTo>
                <a:cubicBezTo>
                  <a:pt x="-87079" y="1349732"/>
                  <a:pt x="579301" y="79840"/>
                  <a:pt x="1150738" y="8463"/>
                </a:cubicBezTo>
                <a:cubicBezTo>
                  <a:pt x="1722175" y="-62914"/>
                  <a:pt x="3437997" y="310884"/>
                  <a:pt x="3437997" y="1369290"/>
                </a:cubicBezTo>
                <a:cubicBezTo>
                  <a:pt x="3437997" y="2427696"/>
                  <a:pt x="2300911" y="2624018"/>
                  <a:pt x="1729474" y="2695395"/>
                </a:cubicBezTo>
                <a:cubicBezTo>
                  <a:pt x="1158037" y="2766772"/>
                  <a:pt x="105833" y="2245376"/>
                  <a:pt x="9377" y="1797554"/>
                </a:cubicBezTo>
                <a:close/>
              </a:path>
            </a:pathLst>
          </a:cu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1">
            <a:extLst>
              <a:ext uri="{FF2B5EF4-FFF2-40B4-BE49-F238E27FC236}">
                <a16:creationId xmlns:a16="http://schemas.microsoft.com/office/drawing/2014/main" id="{1AF1F498-ABAA-4BC8-A7A1-E090251DFA10}"/>
              </a:ext>
            </a:extLst>
          </p:cNvPr>
          <p:cNvSpPr/>
          <p:nvPr/>
        </p:nvSpPr>
        <p:spPr>
          <a:xfrm>
            <a:off x="2375507" y="2194958"/>
            <a:ext cx="6688404" cy="3403065"/>
          </a:xfrm>
          <a:custGeom>
            <a:avLst/>
            <a:gdLst>
              <a:gd name="connsiteX0" fmla="*/ 0 w 4134676"/>
              <a:gd name="connsiteY0" fmla="*/ 1916413 h 3832825"/>
              <a:gd name="connsiteX1" fmla="*/ 2067338 w 4134676"/>
              <a:gd name="connsiteY1" fmla="*/ 0 h 3832825"/>
              <a:gd name="connsiteX2" fmla="*/ 4134676 w 4134676"/>
              <a:gd name="connsiteY2" fmla="*/ 1916413 h 3832825"/>
              <a:gd name="connsiteX3" fmla="*/ 2067338 w 4134676"/>
              <a:gd name="connsiteY3" fmla="*/ 3832826 h 3832825"/>
              <a:gd name="connsiteX4" fmla="*/ 0 w 4134676"/>
              <a:gd name="connsiteY4" fmla="*/ 1916413 h 3832825"/>
              <a:gd name="connsiteX0" fmla="*/ 0 w 3972630"/>
              <a:gd name="connsiteY0" fmla="*/ 1927991 h 3832832"/>
              <a:gd name="connsiteX1" fmla="*/ 1905292 w 3972630"/>
              <a:gd name="connsiteY1" fmla="*/ 3 h 3832832"/>
              <a:gd name="connsiteX2" fmla="*/ 3972630 w 3972630"/>
              <a:gd name="connsiteY2" fmla="*/ 1916416 h 3832832"/>
              <a:gd name="connsiteX3" fmla="*/ 1905292 w 3972630"/>
              <a:gd name="connsiteY3" fmla="*/ 3832829 h 3832832"/>
              <a:gd name="connsiteX4" fmla="*/ 0 w 3972630"/>
              <a:gd name="connsiteY4" fmla="*/ 1927991 h 3832832"/>
              <a:gd name="connsiteX0" fmla="*/ 0 w 4076802"/>
              <a:gd name="connsiteY0" fmla="*/ 1931637 h 3838944"/>
              <a:gd name="connsiteX1" fmla="*/ 1905292 w 4076802"/>
              <a:gd name="connsiteY1" fmla="*/ 3649 h 3838944"/>
              <a:gd name="connsiteX2" fmla="*/ 4076802 w 4076802"/>
              <a:gd name="connsiteY2" fmla="*/ 1595971 h 3838944"/>
              <a:gd name="connsiteX3" fmla="*/ 1905292 w 4076802"/>
              <a:gd name="connsiteY3" fmla="*/ 3836475 h 3838944"/>
              <a:gd name="connsiteX4" fmla="*/ 0 w 4076802"/>
              <a:gd name="connsiteY4" fmla="*/ 1931637 h 3838944"/>
              <a:gd name="connsiteX0" fmla="*/ 267 w 4077069"/>
              <a:gd name="connsiteY0" fmla="*/ 1931637 h 3433646"/>
              <a:gd name="connsiteX1" fmla="*/ 1905559 w 4077069"/>
              <a:gd name="connsiteY1" fmla="*/ 3649 h 3433646"/>
              <a:gd name="connsiteX2" fmla="*/ 4077069 w 4077069"/>
              <a:gd name="connsiteY2" fmla="*/ 1595971 h 3433646"/>
              <a:gd name="connsiteX3" fmla="*/ 2032881 w 4077069"/>
              <a:gd name="connsiteY3" fmla="*/ 3431361 h 3433646"/>
              <a:gd name="connsiteX4" fmla="*/ 267 w 4077069"/>
              <a:gd name="connsiteY4" fmla="*/ 1931637 h 3433646"/>
              <a:gd name="connsiteX0" fmla="*/ 7726 w 4084528"/>
              <a:gd name="connsiteY0" fmla="*/ 1897116 h 3399112"/>
              <a:gd name="connsiteX1" fmla="*/ 1450030 w 4084528"/>
              <a:gd name="connsiteY1" fmla="*/ 3852 h 3399112"/>
              <a:gd name="connsiteX2" fmla="*/ 4084528 w 4084528"/>
              <a:gd name="connsiteY2" fmla="*/ 1561450 h 3399112"/>
              <a:gd name="connsiteX3" fmla="*/ 2040340 w 4084528"/>
              <a:gd name="connsiteY3" fmla="*/ 3396840 h 3399112"/>
              <a:gd name="connsiteX4" fmla="*/ 7726 w 4084528"/>
              <a:gd name="connsiteY4" fmla="*/ 1897116 h 3399112"/>
              <a:gd name="connsiteX0" fmla="*/ 7963 w 4258385"/>
              <a:gd name="connsiteY0" fmla="*/ 1898133 h 3400597"/>
              <a:gd name="connsiteX1" fmla="*/ 1450267 w 4258385"/>
              <a:gd name="connsiteY1" fmla="*/ 4869 h 3400597"/>
              <a:gd name="connsiteX2" fmla="*/ 4258385 w 4258385"/>
              <a:gd name="connsiteY2" fmla="*/ 1527743 h 3400597"/>
              <a:gd name="connsiteX3" fmla="*/ 2040577 w 4258385"/>
              <a:gd name="connsiteY3" fmla="*/ 3397857 h 3400597"/>
              <a:gd name="connsiteX4" fmla="*/ 7963 w 4258385"/>
              <a:gd name="connsiteY4" fmla="*/ 1898133 h 3400597"/>
              <a:gd name="connsiteX0" fmla="*/ 6641 w 4476982"/>
              <a:gd name="connsiteY0" fmla="*/ 2016899 h 3405995"/>
              <a:gd name="connsiteX1" fmla="*/ 1668864 w 4476982"/>
              <a:gd name="connsiteY1" fmla="*/ 7889 h 3405995"/>
              <a:gd name="connsiteX2" fmla="*/ 4476982 w 4476982"/>
              <a:gd name="connsiteY2" fmla="*/ 1530763 h 3405995"/>
              <a:gd name="connsiteX3" fmla="*/ 2259174 w 4476982"/>
              <a:gd name="connsiteY3" fmla="*/ 3400877 h 3405995"/>
              <a:gd name="connsiteX4" fmla="*/ 6641 w 4476982"/>
              <a:gd name="connsiteY4" fmla="*/ 2016899 h 3405995"/>
              <a:gd name="connsiteX0" fmla="*/ 2948 w 4473289"/>
              <a:gd name="connsiteY0" fmla="*/ 2016899 h 3406055"/>
              <a:gd name="connsiteX1" fmla="*/ 1665171 w 4473289"/>
              <a:gd name="connsiteY1" fmla="*/ 7889 h 3406055"/>
              <a:gd name="connsiteX2" fmla="*/ 4473289 w 4473289"/>
              <a:gd name="connsiteY2" fmla="*/ 1530763 h 3406055"/>
              <a:gd name="connsiteX3" fmla="*/ 2255481 w 4473289"/>
              <a:gd name="connsiteY3" fmla="*/ 3400877 h 3406055"/>
              <a:gd name="connsiteX4" fmla="*/ 2948 w 4473289"/>
              <a:gd name="connsiteY4" fmla="*/ 2016899 h 3406055"/>
              <a:gd name="connsiteX0" fmla="*/ 5479 w 4475820"/>
              <a:gd name="connsiteY0" fmla="*/ 1689006 h 3077826"/>
              <a:gd name="connsiteX1" fmla="*/ 1714000 w 4475820"/>
              <a:gd name="connsiteY1" fmla="*/ 15662 h 3077826"/>
              <a:gd name="connsiteX2" fmla="*/ 4475820 w 4475820"/>
              <a:gd name="connsiteY2" fmla="*/ 1202870 h 3077826"/>
              <a:gd name="connsiteX3" fmla="*/ 2258012 w 4475820"/>
              <a:gd name="connsiteY3" fmla="*/ 3072984 h 3077826"/>
              <a:gd name="connsiteX4" fmla="*/ 5479 w 4475820"/>
              <a:gd name="connsiteY4" fmla="*/ 1689006 h 3077826"/>
              <a:gd name="connsiteX0" fmla="*/ 3780 w 4474121"/>
              <a:gd name="connsiteY0" fmla="*/ 1914219 h 3303226"/>
              <a:gd name="connsiteX1" fmla="*/ 1793324 w 4474121"/>
              <a:gd name="connsiteY1" fmla="*/ 9382 h 3303226"/>
              <a:gd name="connsiteX2" fmla="*/ 4474121 w 4474121"/>
              <a:gd name="connsiteY2" fmla="*/ 1428083 h 3303226"/>
              <a:gd name="connsiteX3" fmla="*/ 2256313 w 4474121"/>
              <a:gd name="connsiteY3" fmla="*/ 3298197 h 3303226"/>
              <a:gd name="connsiteX4" fmla="*/ 3780 w 4474121"/>
              <a:gd name="connsiteY4" fmla="*/ 1914219 h 3303226"/>
              <a:gd name="connsiteX0" fmla="*/ 3606 w 4126707"/>
              <a:gd name="connsiteY0" fmla="*/ 1922327 h 3314020"/>
              <a:gd name="connsiteX1" fmla="*/ 1793150 w 4126707"/>
              <a:gd name="connsiteY1" fmla="*/ 17490 h 3314020"/>
              <a:gd name="connsiteX2" fmla="*/ 4126707 w 4126707"/>
              <a:gd name="connsiteY2" fmla="*/ 1308869 h 3314020"/>
              <a:gd name="connsiteX3" fmla="*/ 2256139 w 4126707"/>
              <a:gd name="connsiteY3" fmla="*/ 3306305 h 3314020"/>
              <a:gd name="connsiteX4" fmla="*/ 3606 w 4126707"/>
              <a:gd name="connsiteY4" fmla="*/ 1922327 h 3314020"/>
              <a:gd name="connsiteX0" fmla="*/ 5405 w 3630795"/>
              <a:gd name="connsiteY0" fmla="*/ 2019158 h 3321449"/>
              <a:gd name="connsiteX1" fmla="*/ 1297238 w 3630795"/>
              <a:gd name="connsiteY1" fmla="*/ 21723 h 3321449"/>
              <a:gd name="connsiteX2" fmla="*/ 3630795 w 3630795"/>
              <a:gd name="connsiteY2" fmla="*/ 1313102 h 3321449"/>
              <a:gd name="connsiteX3" fmla="*/ 1760227 w 3630795"/>
              <a:gd name="connsiteY3" fmla="*/ 3310538 h 3321449"/>
              <a:gd name="connsiteX4" fmla="*/ 5405 w 3630795"/>
              <a:gd name="connsiteY4" fmla="*/ 2019158 h 3321449"/>
              <a:gd name="connsiteX0" fmla="*/ 9309 w 3634699"/>
              <a:gd name="connsiteY0" fmla="*/ 2019158 h 2956188"/>
              <a:gd name="connsiteX1" fmla="*/ 1301142 w 3634699"/>
              <a:gd name="connsiteY1" fmla="*/ 21723 h 2956188"/>
              <a:gd name="connsiteX2" fmla="*/ 3634699 w 3634699"/>
              <a:gd name="connsiteY2" fmla="*/ 1313102 h 2956188"/>
              <a:gd name="connsiteX3" fmla="*/ 1926177 w 3634699"/>
              <a:gd name="connsiteY3" fmla="*/ 2940148 h 2956188"/>
              <a:gd name="connsiteX4" fmla="*/ 9309 w 3634699"/>
              <a:gd name="connsiteY4" fmla="*/ 2019158 h 2956188"/>
              <a:gd name="connsiteX0" fmla="*/ 3781 w 3629171"/>
              <a:gd name="connsiteY0" fmla="*/ 1866096 h 2802519"/>
              <a:gd name="connsiteX1" fmla="*/ 1492383 w 3629171"/>
              <a:gd name="connsiteY1" fmla="*/ 30706 h 2802519"/>
              <a:gd name="connsiteX2" fmla="*/ 3629171 w 3629171"/>
              <a:gd name="connsiteY2" fmla="*/ 1160040 h 2802519"/>
              <a:gd name="connsiteX3" fmla="*/ 1920649 w 3629171"/>
              <a:gd name="connsiteY3" fmla="*/ 2787086 h 2802519"/>
              <a:gd name="connsiteX4" fmla="*/ 3781 w 3629171"/>
              <a:gd name="connsiteY4" fmla="*/ 1866096 h 2802519"/>
              <a:gd name="connsiteX0" fmla="*/ 5281 w 3283430"/>
              <a:gd name="connsiteY0" fmla="*/ 1670542 h 2783787"/>
              <a:gd name="connsiteX1" fmla="*/ 1146642 w 3283430"/>
              <a:gd name="connsiteY1" fmla="*/ 20347 h 2783787"/>
              <a:gd name="connsiteX2" fmla="*/ 3283430 w 3283430"/>
              <a:gd name="connsiteY2" fmla="*/ 1149681 h 2783787"/>
              <a:gd name="connsiteX3" fmla="*/ 1574908 w 3283430"/>
              <a:gd name="connsiteY3" fmla="*/ 2776727 h 2783787"/>
              <a:gd name="connsiteX4" fmla="*/ 5281 w 3283430"/>
              <a:gd name="connsiteY4" fmla="*/ 1670542 h 2783787"/>
              <a:gd name="connsiteX0" fmla="*/ 5464 w 3434084"/>
              <a:gd name="connsiteY0" fmla="*/ 1661954 h 2773079"/>
              <a:gd name="connsiteX1" fmla="*/ 1146825 w 3434084"/>
              <a:gd name="connsiteY1" fmla="*/ 11759 h 2773079"/>
              <a:gd name="connsiteX2" fmla="*/ 3434084 w 3434084"/>
              <a:gd name="connsiteY2" fmla="*/ 1233690 h 2773079"/>
              <a:gd name="connsiteX3" fmla="*/ 1575091 w 3434084"/>
              <a:gd name="connsiteY3" fmla="*/ 2768139 h 2773079"/>
              <a:gd name="connsiteX4" fmla="*/ 5464 w 3434084"/>
              <a:gd name="connsiteY4" fmla="*/ 1661954 h 2773079"/>
              <a:gd name="connsiteX0" fmla="*/ 5464 w 3434084"/>
              <a:gd name="connsiteY0" fmla="*/ 1797554 h 2908828"/>
              <a:gd name="connsiteX1" fmla="*/ 1146825 w 3434084"/>
              <a:gd name="connsiteY1" fmla="*/ 8463 h 2908828"/>
              <a:gd name="connsiteX2" fmla="*/ 3434084 w 3434084"/>
              <a:gd name="connsiteY2" fmla="*/ 1369290 h 2908828"/>
              <a:gd name="connsiteX3" fmla="*/ 1575091 w 3434084"/>
              <a:gd name="connsiteY3" fmla="*/ 2903739 h 2908828"/>
              <a:gd name="connsiteX4" fmla="*/ 5464 w 3434084"/>
              <a:gd name="connsiteY4" fmla="*/ 1797554 h 2908828"/>
              <a:gd name="connsiteX0" fmla="*/ 14429 w 3443049"/>
              <a:gd name="connsiteY0" fmla="*/ 1797554 h 2966397"/>
              <a:gd name="connsiteX1" fmla="*/ 1155790 w 3443049"/>
              <a:gd name="connsiteY1" fmla="*/ 8463 h 2966397"/>
              <a:gd name="connsiteX2" fmla="*/ 3443049 w 3443049"/>
              <a:gd name="connsiteY2" fmla="*/ 1369290 h 2966397"/>
              <a:gd name="connsiteX3" fmla="*/ 1896572 w 3443049"/>
              <a:gd name="connsiteY3" fmla="*/ 2961613 h 2966397"/>
              <a:gd name="connsiteX4" fmla="*/ 14429 w 3443049"/>
              <a:gd name="connsiteY4" fmla="*/ 1797554 h 2966397"/>
              <a:gd name="connsiteX0" fmla="*/ 9377 w 3437997"/>
              <a:gd name="connsiteY0" fmla="*/ 1797554 h 2701994"/>
              <a:gd name="connsiteX1" fmla="*/ 1150738 w 3437997"/>
              <a:gd name="connsiteY1" fmla="*/ 8463 h 2701994"/>
              <a:gd name="connsiteX2" fmla="*/ 3437997 w 3437997"/>
              <a:gd name="connsiteY2" fmla="*/ 1369290 h 2701994"/>
              <a:gd name="connsiteX3" fmla="*/ 1729474 w 3437997"/>
              <a:gd name="connsiteY3" fmla="*/ 2695395 h 2701994"/>
              <a:gd name="connsiteX4" fmla="*/ 9377 w 3437997"/>
              <a:gd name="connsiteY4" fmla="*/ 1797554 h 27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997" h="2701994">
                <a:moveTo>
                  <a:pt x="9377" y="1797554"/>
                </a:moveTo>
                <a:cubicBezTo>
                  <a:pt x="-87079" y="1349732"/>
                  <a:pt x="579301" y="79840"/>
                  <a:pt x="1150738" y="8463"/>
                </a:cubicBezTo>
                <a:cubicBezTo>
                  <a:pt x="1722175" y="-62914"/>
                  <a:pt x="3437997" y="310884"/>
                  <a:pt x="3437997" y="1369290"/>
                </a:cubicBezTo>
                <a:cubicBezTo>
                  <a:pt x="3437997" y="2427696"/>
                  <a:pt x="2300911" y="2624018"/>
                  <a:pt x="1729474" y="2695395"/>
                </a:cubicBezTo>
                <a:cubicBezTo>
                  <a:pt x="1158037" y="2766772"/>
                  <a:pt x="105833" y="2245376"/>
                  <a:pt x="9377" y="1797554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6F1B76-972A-4339-BCFB-8586A2263527}"/>
              </a:ext>
            </a:extLst>
          </p:cNvPr>
          <p:cNvSpPr txBox="1"/>
          <p:nvPr/>
        </p:nvSpPr>
        <p:spPr>
          <a:xfrm>
            <a:off x="3628794" y="3089368"/>
            <a:ext cx="49871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DẶN DÒ </a:t>
            </a:r>
            <a:endParaRPr kumimoji="0" lang="en-PH" sz="8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Avo" panose="02040603050506020204" pitchFamily="18" charset="0"/>
              <a:ea typeface="+mn-ea"/>
              <a:cs typeface="+mn-cs"/>
            </a:endParaRPr>
          </a:p>
        </p:txBody>
      </p:sp>
      <p:pic>
        <p:nvPicPr>
          <p:cNvPr id="9" name="Picture 8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CB8AEFCF-2F7E-468A-9927-6DD1960A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6" b="90133" l="10000" r="90000">
                        <a14:foregroundMark x1="58639" y1="90133" x2="64497" y2="88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00" t="34853" r="16245"/>
          <a:stretch/>
        </p:blipFill>
        <p:spPr>
          <a:xfrm>
            <a:off x="10198891" y="1451371"/>
            <a:ext cx="2092143" cy="2317260"/>
          </a:xfrm>
          <a:prstGeom prst="rect">
            <a:avLst/>
          </a:prstGeom>
        </p:spPr>
      </p:pic>
      <p:pic>
        <p:nvPicPr>
          <p:cNvPr id="11" name="Picture 10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F53AF646-E7FD-4882-B843-2A25867501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6" b="89956" l="6213" r="90000">
                        <a14:foregroundMark x1="14556" y1="51644" x2="16213" y2="76444"/>
                        <a14:foregroundMark x1="6686" y1="69156" x2="6982" y2="75467"/>
                        <a14:foregroundMark x1="7574" y1="64267" x2="6213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513" r="73807" b="9568"/>
          <a:stretch/>
        </p:blipFill>
        <p:spPr>
          <a:xfrm rot="21063366">
            <a:off x="2046920" y="30638"/>
            <a:ext cx="1734380" cy="2024009"/>
          </a:xfrm>
          <a:prstGeom prst="rect">
            <a:avLst/>
          </a:prstGeom>
        </p:spPr>
      </p:pic>
      <p:pic>
        <p:nvPicPr>
          <p:cNvPr id="13" name="Picture 12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C2EA9934-E6B8-4403-B3AD-07AD2DCF30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112" y1="64267" x2="33964" y2="78133"/>
                        <a14:foregroundMark x1="28580" y1="87467" x2="33018" y2="84800"/>
                        <a14:foregroundMark x1="33018" y1="84800" x2="39290" y2="76533"/>
                        <a14:foregroundMark x1="39290" y1="76533" x2="41716" y2="64267"/>
                        <a14:foregroundMark x1="41183" y1="57067" x2="40592" y2="61600"/>
                        <a14:foregroundMark x1="41361" y1="60800" x2="41598" y2="5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04" t="52647" r="54946" b="8069"/>
          <a:stretch/>
        </p:blipFill>
        <p:spPr>
          <a:xfrm rot="21426867">
            <a:off x="1203410" y="80647"/>
            <a:ext cx="1182370" cy="1461905"/>
          </a:xfrm>
          <a:prstGeom prst="rect">
            <a:avLst/>
          </a:prstGeom>
        </p:spPr>
      </p:pic>
      <p:pic>
        <p:nvPicPr>
          <p:cNvPr id="15" name="Picture 14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F30BD65C-9F90-413E-96BC-774D29B762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953" y1="14667" x2="43846" y2="22578"/>
                        <a14:foregroundMark x1="43846" y1="22578" x2="43846" y2="22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5" t="8016" r="47207" b="66258"/>
          <a:stretch/>
        </p:blipFill>
        <p:spPr>
          <a:xfrm>
            <a:off x="71346" y="465588"/>
            <a:ext cx="1594359" cy="1434999"/>
          </a:xfrm>
          <a:prstGeom prst="rect">
            <a:avLst/>
          </a:prstGeom>
        </p:spPr>
      </p:pic>
      <p:pic>
        <p:nvPicPr>
          <p:cNvPr id="17" name="Picture 16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8E98C4E4-337D-4B06-818C-8EF7BEBFD3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456" y1="32267" x2="27988" y2="60889"/>
                        <a14:foregroundMark x1="27988" y1="60889" x2="28107" y2="61244"/>
                        <a14:foregroundMark x1="27456" y1="26133" x2="27988" y2="31733"/>
                        <a14:foregroundMark x1="29349" y1="70578" x2="31065" y2="62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27" t="20584" r="62362" b="22222"/>
          <a:stretch/>
        </p:blipFill>
        <p:spPr>
          <a:xfrm rot="1763402">
            <a:off x="9472592" y="-51297"/>
            <a:ext cx="843621" cy="1725791"/>
          </a:xfrm>
          <a:prstGeom prst="rect">
            <a:avLst/>
          </a:prstGeom>
        </p:spPr>
      </p:pic>
      <p:pic>
        <p:nvPicPr>
          <p:cNvPr id="19" name="Picture 18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526405B2-DBA2-4889-BC73-840DD7EB0B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976" y1="22489" x2="72959" y2="19378"/>
                        <a14:foregroundMark x1="67929" y1="32533" x2="78580" y2="22133"/>
                        <a14:foregroundMark x1="78580" y1="22133" x2="78698" y2="2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00" t="6378" r="17912" b="60837"/>
          <a:stretch/>
        </p:blipFill>
        <p:spPr>
          <a:xfrm>
            <a:off x="10013150" y="477326"/>
            <a:ext cx="1826822" cy="1114048"/>
          </a:xfrm>
          <a:prstGeom prst="rect">
            <a:avLst/>
          </a:prstGeom>
        </p:spPr>
      </p:pic>
      <p:sp>
        <p:nvSpPr>
          <p:cNvPr id="206" name="Rectangle 205">
            <a:extLst>
              <a:ext uri="{FF2B5EF4-FFF2-40B4-BE49-F238E27FC236}">
                <a16:creationId xmlns:a16="http://schemas.microsoft.com/office/drawing/2014/main" id="{3465F65F-00BA-4FA3-8F60-3380304BA3A5}"/>
              </a:ext>
            </a:extLst>
          </p:cNvPr>
          <p:cNvSpPr/>
          <p:nvPr/>
        </p:nvSpPr>
        <p:spPr>
          <a:xfrm rot="16200000">
            <a:off x="6011079" y="668195"/>
            <a:ext cx="159402" cy="12256849"/>
          </a:xfrm>
          <a:prstGeom prst="rect">
            <a:avLst/>
          </a:prstGeom>
          <a:solidFill>
            <a:srgbClr val="787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Tea Kettle Euclidean Vector - Tea Pot Cartoon Png, Transparent Png ,  Transparent Png Image - PNGitem">
            <a:extLst>
              <a:ext uri="{FF2B5EF4-FFF2-40B4-BE49-F238E27FC236}">
                <a16:creationId xmlns:a16="http://schemas.microsoft.com/office/drawing/2014/main" id="{92925C27-79D0-414E-855E-C9526036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352" b="90783" l="5000" r="93256">
                        <a14:foregroundMark x1="27674" y1="28345" x2="38605" y2="14470"/>
                        <a14:foregroundMark x1="34186" y1="7730" x2="43140" y2="5352"/>
                        <a14:foregroundMark x1="37209" y1="22597" x2="41512" y2="17740"/>
                        <a14:foregroundMark x1="35581" y1="37166" x2="47326" y2="36769"/>
                        <a14:foregroundMark x1="8256" y1="47572" x2="8140" y2="51635"/>
                        <a14:foregroundMark x1="5116" y1="71853" x2="7326" y2="72052"/>
                        <a14:foregroundMark x1="40000" y1="90783" x2="50698" y2="90783"/>
                        <a14:foregroundMark x1="93256" y1="39148" x2="92209" y2="41526"/>
                        <a14:foregroundMark x1="30233" y1="34787" x2="33488" y2="34787"/>
                        <a14:foregroundMark x1="38372" y1="34985" x2="46744" y2="34291"/>
                        <a14:foregroundMark x1="51279" y1="34985" x2="57209" y2="35282"/>
                        <a14:foregroundMark x1="58372" y1="34589" x2="60581" y2="35084"/>
                        <a14:foregroundMark x1="64535" y1="35580" x2="66512" y2="36670"/>
                        <a14:foregroundMark x1="16628" y1="26858" x2="16163" y2="28543"/>
                        <a14:foregroundMark x1="13605" y1="73241" x2="14651" y2="77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301">
            <a:off x="125190" y="2020626"/>
            <a:ext cx="3811370" cy="447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1184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" grpId="0" animBg="1"/>
      <p:bldP spid="83" grpId="0" animBg="1"/>
      <p:bldP spid="80" grpId="0"/>
      <p:bldP spid="20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5938181-025D-4EAA-A198-5B4A306A7FD0}"/>
              </a:ext>
            </a:extLst>
          </p:cNvPr>
          <p:cNvGrpSpPr/>
          <p:nvPr/>
        </p:nvGrpSpPr>
        <p:grpSpPr>
          <a:xfrm>
            <a:off x="-1700536" y="-753750"/>
            <a:ext cx="5383739" cy="1549247"/>
            <a:chOff x="-2113566" y="416034"/>
            <a:chExt cx="6076509" cy="1549247"/>
          </a:xfrm>
        </p:grpSpPr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346E339C-CDB5-4561-89A9-2B6D660A713F}"/>
                </a:ext>
              </a:extLst>
            </p:cNvPr>
            <p:cNvSpPr/>
            <p:nvPr/>
          </p:nvSpPr>
          <p:spPr>
            <a:xfrm>
              <a:off x="-526575" y="416034"/>
              <a:ext cx="4489518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70CCF5CB-5B10-4A15-AD92-47C430566361}"/>
                </a:ext>
              </a:extLst>
            </p:cNvPr>
            <p:cNvSpPr/>
            <p:nvPr/>
          </p:nvSpPr>
          <p:spPr>
            <a:xfrm>
              <a:off x="-938992" y="905016"/>
              <a:ext cx="4489518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648C39CC-4BB1-4931-AD13-0474E8AD84B8}"/>
                </a:ext>
              </a:extLst>
            </p:cNvPr>
            <p:cNvSpPr/>
            <p:nvPr/>
          </p:nvSpPr>
          <p:spPr>
            <a:xfrm>
              <a:off x="-2113566" y="1427672"/>
              <a:ext cx="4489518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6FBA874-D064-4102-B463-C1755657EDAA}"/>
              </a:ext>
            </a:extLst>
          </p:cNvPr>
          <p:cNvGrpSpPr/>
          <p:nvPr/>
        </p:nvGrpSpPr>
        <p:grpSpPr>
          <a:xfrm>
            <a:off x="-722078" y="-731723"/>
            <a:ext cx="4449098" cy="1509252"/>
            <a:chOff x="-769443" y="-70250"/>
            <a:chExt cx="4449098" cy="1509252"/>
          </a:xfrm>
        </p:grpSpPr>
        <p:pic>
          <p:nvPicPr>
            <p:cNvPr id="204" name="Picture 203" descr="Icon&#10;&#10;Description automatically generated">
              <a:extLst>
                <a:ext uri="{FF2B5EF4-FFF2-40B4-BE49-F238E27FC236}">
                  <a16:creationId xmlns:a16="http://schemas.microsoft.com/office/drawing/2014/main" id="{8DDE18DE-D6FC-4BC8-A98F-AA7EE971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819" y="-70250"/>
              <a:ext cx="2032656" cy="838254"/>
            </a:xfrm>
            <a:prstGeom prst="rect">
              <a:avLst/>
            </a:prstGeom>
          </p:spPr>
        </p:pic>
        <p:pic>
          <p:nvPicPr>
            <p:cNvPr id="205" name="Picture 204" descr="Icon&#10;&#10;Description automatically generated">
              <a:extLst>
                <a:ext uri="{FF2B5EF4-FFF2-40B4-BE49-F238E27FC236}">
                  <a16:creationId xmlns:a16="http://schemas.microsoft.com/office/drawing/2014/main" id="{F501F71C-F72E-4CDA-8F6F-59C40AC8C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22" y="367320"/>
              <a:ext cx="2032656" cy="838254"/>
            </a:xfrm>
            <a:prstGeom prst="rect">
              <a:avLst/>
            </a:prstGeom>
          </p:spPr>
        </p:pic>
        <p:pic>
          <p:nvPicPr>
            <p:cNvPr id="206" name="Picture 205" descr="Icon&#10;&#10;Description automatically generated">
              <a:extLst>
                <a:ext uri="{FF2B5EF4-FFF2-40B4-BE49-F238E27FC236}">
                  <a16:creationId xmlns:a16="http://schemas.microsoft.com/office/drawing/2014/main" id="{39D63A23-5EE0-4697-8D62-C59D29180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17"/>
            <a:stretch/>
          </p:blipFill>
          <p:spPr>
            <a:xfrm>
              <a:off x="531146" y="-16886"/>
              <a:ext cx="2032656" cy="548078"/>
            </a:xfrm>
            <a:prstGeom prst="rect">
              <a:avLst/>
            </a:prstGeom>
          </p:spPr>
        </p:pic>
        <p:pic>
          <p:nvPicPr>
            <p:cNvPr id="208" name="Picture 207" descr="Icon&#10;&#10;Description automatically generated">
              <a:extLst>
                <a:ext uri="{FF2B5EF4-FFF2-40B4-BE49-F238E27FC236}">
                  <a16:creationId xmlns:a16="http://schemas.microsoft.com/office/drawing/2014/main" id="{06FE2795-53D1-425E-B12A-A74BAFDE9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9443" y="600748"/>
              <a:ext cx="2032656" cy="838254"/>
            </a:xfrm>
            <a:prstGeom prst="rect">
              <a:avLst/>
            </a:prstGeom>
          </p:spPr>
        </p:pic>
        <p:pic>
          <p:nvPicPr>
            <p:cNvPr id="209" name="Picture 208" descr="Icon&#10;&#10;Description automatically generated">
              <a:extLst>
                <a:ext uri="{FF2B5EF4-FFF2-40B4-BE49-F238E27FC236}">
                  <a16:creationId xmlns:a16="http://schemas.microsoft.com/office/drawing/2014/main" id="{B72C6B47-C376-430A-AF78-436F15D2A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837" y="142807"/>
              <a:ext cx="2032656" cy="838254"/>
            </a:xfrm>
            <a:prstGeom prst="rect">
              <a:avLst/>
            </a:prstGeom>
          </p:spPr>
        </p:pic>
        <p:pic>
          <p:nvPicPr>
            <p:cNvPr id="210" name="Picture 209" descr="Icon&#10;&#10;Description automatically generated">
              <a:extLst>
                <a:ext uri="{FF2B5EF4-FFF2-40B4-BE49-F238E27FC236}">
                  <a16:creationId xmlns:a16="http://schemas.microsoft.com/office/drawing/2014/main" id="{AFCBA1D2-1DB2-4372-AF3F-A581742A9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93"/>
            <a:stretch/>
          </p:blipFill>
          <p:spPr>
            <a:xfrm>
              <a:off x="1646999" y="-21535"/>
              <a:ext cx="2032656" cy="321947"/>
            </a:xfrm>
            <a:prstGeom prst="rect">
              <a:avLst/>
            </a:prstGeom>
          </p:spPr>
        </p:pic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3BDF553E-ADDD-49AD-BA1B-5DE5B997D337}"/>
              </a:ext>
            </a:extLst>
          </p:cNvPr>
          <p:cNvGrpSpPr/>
          <p:nvPr/>
        </p:nvGrpSpPr>
        <p:grpSpPr>
          <a:xfrm>
            <a:off x="8626063" y="-643973"/>
            <a:ext cx="3977678" cy="1514728"/>
            <a:chOff x="-938992" y="416034"/>
            <a:chExt cx="4489518" cy="1514728"/>
          </a:xfrm>
        </p:grpSpPr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582CFC04-5D56-413E-97C2-97A476D06C47}"/>
                </a:ext>
              </a:extLst>
            </p:cNvPr>
            <p:cNvSpPr/>
            <p:nvPr/>
          </p:nvSpPr>
          <p:spPr>
            <a:xfrm>
              <a:off x="-526575" y="416034"/>
              <a:ext cx="3945561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6CACB203-9200-4EBB-9990-2B7A2890D138}"/>
                </a:ext>
              </a:extLst>
            </p:cNvPr>
            <p:cNvSpPr/>
            <p:nvPr/>
          </p:nvSpPr>
          <p:spPr>
            <a:xfrm>
              <a:off x="-938992" y="905016"/>
              <a:ext cx="4489518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AFADD3B6-835A-4D96-B64E-FB0C33266417}"/>
                </a:ext>
              </a:extLst>
            </p:cNvPr>
            <p:cNvSpPr/>
            <p:nvPr/>
          </p:nvSpPr>
          <p:spPr>
            <a:xfrm>
              <a:off x="468016" y="1393153"/>
              <a:ext cx="2950970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22828BE-3DA4-4C0F-94BD-B4BB69283D35}"/>
              </a:ext>
            </a:extLst>
          </p:cNvPr>
          <p:cNvGrpSpPr/>
          <p:nvPr/>
        </p:nvGrpSpPr>
        <p:grpSpPr>
          <a:xfrm flipH="1">
            <a:off x="8398622" y="-661663"/>
            <a:ext cx="4449098" cy="1509252"/>
            <a:chOff x="-769443" y="-70250"/>
            <a:chExt cx="4449098" cy="1509252"/>
          </a:xfrm>
        </p:grpSpPr>
        <p:pic>
          <p:nvPicPr>
            <p:cNvPr id="213" name="Picture 212" descr="Icon&#10;&#10;Description automatically generated">
              <a:extLst>
                <a:ext uri="{FF2B5EF4-FFF2-40B4-BE49-F238E27FC236}">
                  <a16:creationId xmlns:a16="http://schemas.microsoft.com/office/drawing/2014/main" id="{2FADEE70-494D-4DC9-913F-71B3ED049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819" y="-70250"/>
              <a:ext cx="2032656" cy="838254"/>
            </a:xfrm>
            <a:prstGeom prst="rect">
              <a:avLst/>
            </a:prstGeom>
          </p:spPr>
        </p:pic>
        <p:pic>
          <p:nvPicPr>
            <p:cNvPr id="214" name="Picture 213" descr="Icon&#10;&#10;Description automatically generated">
              <a:extLst>
                <a:ext uri="{FF2B5EF4-FFF2-40B4-BE49-F238E27FC236}">
                  <a16:creationId xmlns:a16="http://schemas.microsoft.com/office/drawing/2014/main" id="{79B9773E-BB41-4C0E-8654-40143372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22" y="367320"/>
              <a:ext cx="2032656" cy="838254"/>
            </a:xfrm>
            <a:prstGeom prst="rect">
              <a:avLst/>
            </a:prstGeom>
          </p:spPr>
        </p:pic>
        <p:pic>
          <p:nvPicPr>
            <p:cNvPr id="215" name="Picture 214" descr="Icon&#10;&#10;Description automatically generated">
              <a:extLst>
                <a:ext uri="{FF2B5EF4-FFF2-40B4-BE49-F238E27FC236}">
                  <a16:creationId xmlns:a16="http://schemas.microsoft.com/office/drawing/2014/main" id="{5848BF3C-F690-4B9F-B2C2-8D692AD98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17"/>
            <a:stretch/>
          </p:blipFill>
          <p:spPr>
            <a:xfrm>
              <a:off x="531146" y="-16886"/>
              <a:ext cx="2032656" cy="548078"/>
            </a:xfrm>
            <a:prstGeom prst="rect">
              <a:avLst/>
            </a:prstGeom>
          </p:spPr>
        </p:pic>
        <p:pic>
          <p:nvPicPr>
            <p:cNvPr id="216" name="Picture 215" descr="Icon&#10;&#10;Description automatically generated">
              <a:extLst>
                <a:ext uri="{FF2B5EF4-FFF2-40B4-BE49-F238E27FC236}">
                  <a16:creationId xmlns:a16="http://schemas.microsoft.com/office/drawing/2014/main" id="{63C49969-EA1E-43F9-8EF6-9DC11BD7C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9443" y="600748"/>
              <a:ext cx="2032656" cy="838254"/>
            </a:xfrm>
            <a:prstGeom prst="rect">
              <a:avLst/>
            </a:prstGeom>
          </p:spPr>
        </p:pic>
        <p:pic>
          <p:nvPicPr>
            <p:cNvPr id="217" name="Picture 216" descr="Icon&#10;&#10;Description automatically generated">
              <a:extLst>
                <a:ext uri="{FF2B5EF4-FFF2-40B4-BE49-F238E27FC236}">
                  <a16:creationId xmlns:a16="http://schemas.microsoft.com/office/drawing/2014/main" id="{46036AD7-1E52-45B6-8D63-B9324C07F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837" y="142807"/>
              <a:ext cx="2032656" cy="838254"/>
            </a:xfrm>
            <a:prstGeom prst="rect">
              <a:avLst/>
            </a:prstGeom>
          </p:spPr>
        </p:pic>
        <p:pic>
          <p:nvPicPr>
            <p:cNvPr id="218" name="Picture 217" descr="Icon&#10;&#10;Description automatically generated">
              <a:extLst>
                <a:ext uri="{FF2B5EF4-FFF2-40B4-BE49-F238E27FC236}">
                  <a16:creationId xmlns:a16="http://schemas.microsoft.com/office/drawing/2014/main" id="{B070F6E5-E257-416B-9DEA-FA5B50747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93"/>
            <a:stretch/>
          </p:blipFill>
          <p:spPr>
            <a:xfrm>
              <a:off x="1646999" y="-21535"/>
              <a:ext cx="2032656" cy="321947"/>
            </a:xfrm>
            <a:prstGeom prst="rect">
              <a:avLst/>
            </a:prstGeom>
          </p:spPr>
        </p:pic>
      </p:grpSp>
      <p:pic>
        <p:nvPicPr>
          <p:cNvPr id="3080" name="Picture 8">
            <a:extLst>
              <a:ext uri="{FF2B5EF4-FFF2-40B4-BE49-F238E27FC236}">
                <a16:creationId xmlns:a16="http://schemas.microsoft.com/office/drawing/2014/main" id="{BF160DED-5D7B-4F8D-A490-22B89D9D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8" y="2113242"/>
            <a:ext cx="2801372" cy="437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picture containing text&#10;&#10;Description automatically generated">
            <a:extLst>
              <a:ext uri="{FF2B5EF4-FFF2-40B4-BE49-F238E27FC236}">
                <a16:creationId xmlns:a16="http://schemas.microsoft.com/office/drawing/2014/main" id="{A9C171C5-7FE8-44F7-9E6A-7B0081065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12" y="770156"/>
            <a:ext cx="1035240" cy="1433409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ACD3C2F2-6B0C-4A0A-9C3B-0FE2C4029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90" y="1003949"/>
            <a:ext cx="796339" cy="1174599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C4F37E9-502F-496D-8A29-A366D281C98F}"/>
              </a:ext>
            </a:extLst>
          </p:cNvPr>
          <p:cNvGrpSpPr/>
          <p:nvPr/>
        </p:nvGrpSpPr>
        <p:grpSpPr>
          <a:xfrm>
            <a:off x="-17589" y="5551861"/>
            <a:ext cx="12227178" cy="1400379"/>
            <a:chOff x="-17589" y="5084533"/>
            <a:chExt cx="12227178" cy="1867707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58BF1E4-3BAF-4C74-9FC8-4498AF90FB13}"/>
                </a:ext>
              </a:extLst>
            </p:cNvPr>
            <p:cNvSpPr/>
            <p:nvPr/>
          </p:nvSpPr>
          <p:spPr>
            <a:xfrm rot="16200000">
              <a:off x="5191083" y="-68771"/>
              <a:ext cx="1792245" cy="12209588"/>
            </a:xfrm>
            <a:prstGeom prst="rect">
              <a:avLst/>
            </a:prstGeom>
            <a:solidFill>
              <a:srgbClr val="787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FB4D7D5-39CB-4697-A675-3BC82649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3686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A7E5480-6368-4C9A-BF83-EB7D9647D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581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87A3735-F0AA-4435-80CD-E644A9D17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5835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969CF6C-6E32-4659-9F38-928A4ACB25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089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E528D74-2EFC-49AB-A189-E1BEBF868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31351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94C0B15-BEE3-46DA-B129-A701A6F58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52687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60215F4-2F48-4395-9DD9-B80CF9C53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7402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F3BBA2-7BF5-4214-B914-12435EE24D82}"/>
                </a:ext>
              </a:extLst>
            </p:cNvPr>
            <p:cNvCxnSpPr>
              <a:cxnSpLocks/>
            </p:cNvCxnSpPr>
            <p:nvPr/>
          </p:nvCxnSpPr>
          <p:spPr>
            <a:xfrm>
              <a:off x="151437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7BBF8C-C048-4023-95FC-4BF97EF86B3E}"/>
                </a:ext>
              </a:extLst>
            </p:cNvPr>
            <p:cNvCxnSpPr>
              <a:cxnSpLocks/>
            </p:cNvCxnSpPr>
            <p:nvPr/>
          </p:nvCxnSpPr>
          <p:spPr>
            <a:xfrm>
              <a:off x="370512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FD18C9B-F213-444A-BBA4-C89552526722}"/>
                </a:ext>
              </a:extLst>
            </p:cNvPr>
            <p:cNvCxnSpPr>
              <a:cxnSpLocks/>
            </p:cNvCxnSpPr>
            <p:nvPr/>
          </p:nvCxnSpPr>
          <p:spPr>
            <a:xfrm>
              <a:off x="580062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2DEF29D-4BAC-4B59-8E49-B26D2A423FC1}"/>
                </a:ext>
              </a:extLst>
            </p:cNvPr>
            <p:cNvCxnSpPr>
              <a:cxnSpLocks/>
            </p:cNvCxnSpPr>
            <p:nvPr/>
          </p:nvCxnSpPr>
          <p:spPr>
            <a:xfrm>
              <a:off x="799137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E2ECC3-6A6A-4042-8995-C505D4C29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212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10CBF2-B403-4885-926C-44387EF08590}"/>
                </a:ext>
              </a:extLst>
            </p:cNvPr>
            <p:cNvCxnSpPr>
              <a:cxnSpLocks/>
            </p:cNvCxnSpPr>
            <p:nvPr/>
          </p:nvCxnSpPr>
          <p:spPr>
            <a:xfrm>
              <a:off x="1237287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EAE6909-F7D5-4D14-9053-6FB626559462}"/>
                </a:ext>
              </a:extLst>
            </p:cNvPr>
            <p:cNvCxnSpPr>
              <a:cxnSpLocks/>
            </p:cNvCxnSpPr>
            <p:nvPr/>
          </p:nvCxnSpPr>
          <p:spPr>
            <a:xfrm>
              <a:off x="1446837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A22244C-4CB0-45F5-A00B-6E8949345D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5912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508BF3D-F097-46C0-A567-FC925D740613}"/>
                </a:ext>
              </a:extLst>
            </p:cNvPr>
            <p:cNvCxnSpPr>
              <a:cxnSpLocks/>
            </p:cNvCxnSpPr>
            <p:nvPr/>
          </p:nvCxnSpPr>
          <p:spPr>
            <a:xfrm>
              <a:off x="1875462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116EE61-8C87-4A8F-BC32-711EBB549C22}"/>
                </a:ext>
              </a:extLst>
            </p:cNvPr>
            <p:cNvCxnSpPr>
              <a:cxnSpLocks/>
            </p:cNvCxnSpPr>
            <p:nvPr/>
          </p:nvCxnSpPr>
          <p:spPr>
            <a:xfrm>
              <a:off x="2094537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38A700A-6B6A-4EDA-975D-37C4E062E287}"/>
                </a:ext>
              </a:extLst>
            </p:cNvPr>
            <p:cNvCxnSpPr>
              <a:cxnSpLocks/>
            </p:cNvCxnSpPr>
            <p:nvPr/>
          </p:nvCxnSpPr>
          <p:spPr>
            <a:xfrm>
              <a:off x="2304087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7A7A00-7DD5-4576-B98E-F9F4CB3335AF}"/>
                </a:ext>
              </a:extLst>
            </p:cNvPr>
            <p:cNvCxnSpPr>
              <a:cxnSpLocks/>
            </p:cNvCxnSpPr>
            <p:nvPr/>
          </p:nvCxnSpPr>
          <p:spPr>
            <a:xfrm>
              <a:off x="2523162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912D8F4-E828-40B8-9233-8D18F7B545B2}"/>
                </a:ext>
              </a:extLst>
            </p:cNvPr>
            <p:cNvCxnSpPr>
              <a:cxnSpLocks/>
            </p:cNvCxnSpPr>
            <p:nvPr/>
          </p:nvCxnSpPr>
          <p:spPr>
            <a:xfrm>
              <a:off x="2742237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D71DDC7-1A75-4536-8C03-C47464A1F7DD}"/>
                </a:ext>
              </a:extLst>
            </p:cNvPr>
            <p:cNvCxnSpPr>
              <a:cxnSpLocks/>
            </p:cNvCxnSpPr>
            <p:nvPr/>
          </p:nvCxnSpPr>
          <p:spPr>
            <a:xfrm>
              <a:off x="2961312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1ECDE59-D7F8-4E0A-B8CD-8B759E4A6C13}"/>
                </a:ext>
              </a:extLst>
            </p:cNvPr>
            <p:cNvCxnSpPr>
              <a:cxnSpLocks/>
            </p:cNvCxnSpPr>
            <p:nvPr/>
          </p:nvCxnSpPr>
          <p:spPr>
            <a:xfrm>
              <a:off x="3170862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338686-CFF4-46FA-A6AD-99B90A5DF82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937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36B03CD-8F76-4B06-A372-F225261C4837}"/>
                </a:ext>
              </a:extLst>
            </p:cNvPr>
            <p:cNvCxnSpPr>
              <a:cxnSpLocks/>
            </p:cNvCxnSpPr>
            <p:nvPr/>
          </p:nvCxnSpPr>
          <p:spPr>
            <a:xfrm>
              <a:off x="3625771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0A7FBFA-A6A3-4103-9B99-344BD1C575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4846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BB2332A-5634-46D1-A197-9B02D19263AB}"/>
                </a:ext>
              </a:extLst>
            </p:cNvPr>
            <p:cNvCxnSpPr>
              <a:cxnSpLocks/>
            </p:cNvCxnSpPr>
            <p:nvPr/>
          </p:nvCxnSpPr>
          <p:spPr>
            <a:xfrm>
              <a:off x="4054396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0489694-5238-497A-A344-8A208C3A535D}"/>
                </a:ext>
              </a:extLst>
            </p:cNvPr>
            <p:cNvCxnSpPr>
              <a:cxnSpLocks/>
            </p:cNvCxnSpPr>
            <p:nvPr/>
          </p:nvCxnSpPr>
          <p:spPr>
            <a:xfrm>
              <a:off x="4273471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D930618-4996-4DC8-8BC0-8A23200D6AAB}"/>
                </a:ext>
              </a:extLst>
            </p:cNvPr>
            <p:cNvCxnSpPr>
              <a:cxnSpLocks/>
            </p:cNvCxnSpPr>
            <p:nvPr/>
          </p:nvCxnSpPr>
          <p:spPr>
            <a:xfrm>
              <a:off x="4492546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543F72B-7DCC-4E9A-B786-75E2B409F858}"/>
                </a:ext>
              </a:extLst>
            </p:cNvPr>
            <p:cNvCxnSpPr>
              <a:cxnSpLocks/>
            </p:cNvCxnSpPr>
            <p:nvPr/>
          </p:nvCxnSpPr>
          <p:spPr>
            <a:xfrm>
              <a:off x="4711621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7282594-4661-4C51-AE0E-5224B761D246}"/>
                </a:ext>
              </a:extLst>
            </p:cNvPr>
            <p:cNvCxnSpPr>
              <a:cxnSpLocks/>
            </p:cNvCxnSpPr>
            <p:nvPr/>
          </p:nvCxnSpPr>
          <p:spPr>
            <a:xfrm>
              <a:off x="4921171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685A215-144A-4E24-9E51-6ED7C5B01F89}"/>
                </a:ext>
              </a:extLst>
            </p:cNvPr>
            <p:cNvCxnSpPr>
              <a:cxnSpLocks/>
            </p:cNvCxnSpPr>
            <p:nvPr/>
          </p:nvCxnSpPr>
          <p:spPr>
            <a:xfrm>
              <a:off x="5140246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DE1CBDA-0934-42ED-8913-166A89CE95B9}"/>
                </a:ext>
              </a:extLst>
            </p:cNvPr>
            <p:cNvCxnSpPr>
              <a:cxnSpLocks/>
            </p:cNvCxnSpPr>
            <p:nvPr/>
          </p:nvCxnSpPr>
          <p:spPr>
            <a:xfrm>
              <a:off x="5349796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8B03111-7C8A-4641-BE31-3927B0FE9865}"/>
                </a:ext>
              </a:extLst>
            </p:cNvPr>
            <p:cNvCxnSpPr>
              <a:cxnSpLocks/>
            </p:cNvCxnSpPr>
            <p:nvPr/>
          </p:nvCxnSpPr>
          <p:spPr>
            <a:xfrm>
              <a:off x="5568871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63EA7F4-07ED-4C6F-82F8-85ADF4774854}"/>
                </a:ext>
              </a:extLst>
            </p:cNvPr>
            <p:cNvCxnSpPr>
              <a:cxnSpLocks/>
            </p:cNvCxnSpPr>
            <p:nvPr/>
          </p:nvCxnSpPr>
          <p:spPr>
            <a:xfrm>
              <a:off x="5778421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FA66DFE-D65C-410D-8136-6634682B1581}"/>
                </a:ext>
              </a:extLst>
            </p:cNvPr>
            <p:cNvCxnSpPr>
              <a:cxnSpLocks/>
            </p:cNvCxnSpPr>
            <p:nvPr/>
          </p:nvCxnSpPr>
          <p:spPr>
            <a:xfrm>
              <a:off x="5997496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B73714-466A-4910-88D7-21A06256D8C2}"/>
                </a:ext>
              </a:extLst>
            </p:cNvPr>
            <p:cNvCxnSpPr>
              <a:cxnSpLocks/>
            </p:cNvCxnSpPr>
            <p:nvPr/>
          </p:nvCxnSpPr>
          <p:spPr>
            <a:xfrm>
              <a:off x="6216571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EBE85D2-5DAE-4B3D-9B8F-C087D4BD5F0C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46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1E301C7-78AA-4344-B950-FF3608AAB264}"/>
                </a:ext>
              </a:extLst>
            </p:cNvPr>
            <p:cNvCxnSpPr>
              <a:cxnSpLocks/>
            </p:cNvCxnSpPr>
            <p:nvPr/>
          </p:nvCxnSpPr>
          <p:spPr>
            <a:xfrm>
              <a:off x="6645196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82DECAE-DCE1-4E1C-AF22-D142513CE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64271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FA2B49F-A44A-4B9D-B981-E46E33CDBFDC}"/>
                </a:ext>
              </a:extLst>
            </p:cNvPr>
            <p:cNvCxnSpPr>
              <a:cxnSpLocks/>
            </p:cNvCxnSpPr>
            <p:nvPr/>
          </p:nvCxnSpPr>
          <p:spPr>
            <a:xfrm>
              <a:off x="7103222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B52FA9-35DE-47FC-B5B1-7BE00AC41733}"/>
                </a:ext>
              </a:extLst>
            </p:cNvPr>
            <p:cNvCxnSpPr>
              <a:cxnSpLocks/>
            </p:cNvCxnSpPr>
            <p:nvPr/>
          </p:nvCxnSpPr>
          <p:spPr>
            <a:xfrm>
              <a:off x="7322297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B053E6A-93D9-4389-AA80-3A6E9821275C}"/>
                </a:ext>
              </a:extLst>
            </p:cNvPr>
            <p:cNvCxnSpPr>
              <a:cxnSpLocks/>
            </p:cNvCxnSpPr>
            <p:nvPr/>
          </p:nvCxnSpPr>
          <p:spPr>
            <a:xfrm>
              <a:off x="7531847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636B2A6-047F-4CC2-B995-D8ACFE3341EC}"/>
                </a:ext>
              </a:extLst>
            </p:cNvPr>
            <p:cNvCxnSpPr>
              <a:cxnSpLocks/>
            </p:cNvCxnSpPr>
            <p:nvPr/>
          </p:nvCxnSpPr>
          <p:spPr>
            <a:xfrm>
              <a:off x="7750922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CED6B57-3F5E-4378-BBBF-9122FF061860}"/>
                </a:ext>
              </a:extLst>
            </p:cNvPr>
            <p:cNvCxnSpPr>
              <a:cxnSpLocks/>
            </p:cNvCxnSpPr>
            <p:nvPr/>
          </p:nvCxnSpPr>
          <p:spPr>
            <a:xfrm>
              <a:off x="7969997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D0BFFA5-5A6E-437C-BC9E-7BCB407ABC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9072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F22ADA4-B444-40AC-B74B-1FED39D1BB35}"/>
                </a:ext>
              </a:extLst>
            </p:cNvPr>
            <p:cNvCxnSpPr>
              <a:cxnSpLocks/>
            </p:cNvCxnSpPr>
            <p:nvPr/>
          </p:nvCxnSpPr>
          <p:spPr>
            <a:xfrm>
              <a:off x="8398622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0E94128-1E5C-4EA3-8054-6588F88E8464}"/>
                </a:ext>
              </a:extLst>
            </p:cNvPr>
            <p:cNvCxnSpPr>
              <a:cxnSpLocks/>
            </p:cNvCxnSpPr>
            <p:nvPr/>
          </p:nvCxnSpPr>
          <p:spPr>
            <a:xfrm>
              <a:off x="8617697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5F41D73-1442-45BB-AA73-D7A1AA25B79D}"/>
                </a:ext>
              </a:extLst>
            </p:cNvPr>
            <p:cNvCxnSpPr>
              <a:cxnSpLocks/>
            </p:cNvCxnSpPr>
            <p:nvPr/>
          </p:nvCxnSpPr>
          <p:spPr>
            <a:xfrm>
              <a:off x="8827247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51802D3-A62F-4FBA-9BDB-B0061F51933D}"/>
                </a:ext>
              </a:extLst>
            </p:cNvPr>
            <p:cNvCxnSpPr>
              <a:cxnSpLocks/>
            </p:cNvCxnSpPr>
            <p:nvPr/>
          </p:nvCxnSpPr>
          <p:spPr>
            <a:xfrm>
              <a:off x="9046322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BCDB8DB9-F1C1-47BA-B0FF-3E84ECADDA64}"/>
                </a:ext>
              </a:extLst>
            </p:cNvPr>
            <p:cNvCxnSpPr>
              <a:cxnSpLocks/>
            </p:cNvCxnSpPr>
            <p:nvPr/>
          </p:nvCxnSpPr>
          <p:spPr>
            <a:xfrm>
              <a:off x="9255872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D87DCD-3764-43A0-9F2E-8FF36901352D}"/>
                </a:ext>
              </a:extLst>
            </p:cNvPr>
            <p:cNvCxnSpPr>
              <a:cxnSpLocks/>
            </p:cNvCxnSpPr>
            <p:nvPr/>
          </p:nvCxnSpPr>
          <p:spPr>
            <a:xfrm>
              <a:off x="9474947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8011EBC-E18F-477E-B43A-10A79798F0A9}"/>
                </a:ext>
              </a:extLst>
            </p:cNvPr>
            <p:cNvCxnSpPr>
              <a:cxnSpLocks/>
            </p:cNvCxnSpPr>
            <p:nvPr/>
          </p:nvCxnSpPr>
          <p:spPr>
            <a:xfrm>
              <a:off x="9694022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76A6A09-4CB2-4321-A4F8-9513063ED4FB}"/>
                </a:ext>
              </a:extLst>
            </p:cNvPr>
            <p:cNvCxnSpPr>
              <a:cxnSpLocks/>
            </p:cNvCxnSpPr>
            <p:nvPr/>
          </p:nvCxnSpPr>
          <p:spPr>
            <a:xfrm>
              <a:off x="9913097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AEB8342-1A97-4AFD-AD6D-5589C2681D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22647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AF21B64-1565-47C9-9942-61438C705883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722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E755DC-4483-4F93-A0C8-EC3DEBEDD5C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357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3A2EC37-B974-4E5D-AA75-165042766100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432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CB88F90-029C-42C9-92CC-000F93B353A8}"/>
                </a:ext>
              </a:extLst>
            </p:cNvPr>
            <p:cNvCxnSpPr>
              <a:cxnSpLocks/>
            </p:cNvCxnSpPr>
            <p:nvPr/>
          </p:nvCxnSpPr>
          <p:spPr>
            <a:xfrm>
              <a:off x="10988982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C3DF1EC-13C4-416B-A880-A422EEB34983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057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6E5F96B-1D6F-47B3-813F-7E27085D77D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7132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3245D19-7736-4AF2-AC80-AA3A138F7CC3}"/>
                </a:ext>
              </a:extLst>
            </p:cNvPr>
            <p:cNvCxnSpPr>
              <a:cxnSpLocks/>
            </p:cNvCxnSpPr>
            <p:nvPr/>
          </p:nvCxnSpPr>
          <p:spPr>
            <a:xfrm>
              <a:off x="11646207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757D15C-EBE9-4FD3-BDB6-921D7A4246A2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757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8D8E7E4-7DD7-4BEB-8881-3819EC358C6C}"/>
                </a:ext>
              </a:extLst>
            </p:cNvPr>
            <p:cNvCxnSpPr>
              <a:cxnSpLocks/>
            </p:cNvCxnSpPr>
            <p:nvPr/>
          </p:nvCxnSpPr>
          <p:spPr>
            <a:xfrm>
              <a:off x="12074832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8F4C684-183A-4167-AC2A-8CDE377B185F}"/>
              </a:ext>
            </a:extLst>
          </p:cNvPr>
          <p:cNvSpPr/>
          <p:nvPr/>
        </p:nvSpPr>
        <p:spPr>
          <a:xfrm>
            <a:off x="1" y="5099120"/>
            <a:ext cx="12209588" cy="497711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Trapezoid 1043">
            <a:extLst>
              <a:ext uri="{FF2B5EF4-FFF2-40B4-BE49-F238E27FC236}">
                <a16:creationId xmlns:a16="http://schemas.microsoft.com/office/drawing/2014/main" id="{46A24B17-B429-4BD2-8377-46077BA3C595}"/>
              </a:ext>
            </a:extLst>
          </p:cNvPr>
          <p:cNvSpPr/>
          <p:nvPr/>
        </p:nvSpPr>
        <p:spPr>
          <a:xfrm>
            <a:off x="3118651" y="700652"/>
            <a:ext cx="5921953" cy="4419459"/>
          </a:xfrm>
          <a:prstGeom prst="trapezoid">
            <a:avLst>
              <a:gd name="adj" fmla="val 58614"/>
            </a:avLst>
          </a:prstGeom>
          <a:solidFill>
            <a:srgbClr val="FFD44B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48" name="Picture 1047" descr="Icon&#10;&#10;Description automatically generated">
            <a:extLst>
              <a:ext uri="{FF2B5EF4-FFF2-40B4-BE49-F238E27FC236}">
                <a16:creationId xmlns:a16="http://schemas.microsoft.com/office/drawing/2014/main" id="{576E4133-BD8E-4217-9275-4C30F3C51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39" y="-37262"/>
            <a:ext cx="1332443" cy="1072343"/>
          </a:xfrm>
          <a:prstGeom prst="rect">
            <a:avLst/>
          </a:prstGeom>
        </p:spPr>
      </p:pic>
      <p:pic>
        <p:nvPicPr>
          <p:cNvPr id="1039" name="Picture 1038" descr="A picture containing text, sign, night sky&#10;&#10;Description automatically generated">
            <a:extLst>
              <a:ext uri="{FF2B5EF4-FFF2-40B4-BE49-F238E27FC236}">
                <a16:creationId xmlns:a16="http://schemas.microsoft.com/office/drawing/2014/main" id="{96BEDD1D-EC12-4EE2-B32B-34FEAECF71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7" y="934000"/>
            <a:ext cx="915790" cy="1284096"/>
          </a:xfrm>
          <a:prstGeom prst="rect">
            <a:avLst/>
          </a:prstGeom>
        </p:spPr>
      </p:pic>
      <p:pic>
        <p:nvPicPr>
          <p:cNvPr id="1046" name="Picture 1045" descr="A picture containing toy, vector graphics&#10;&#10;Description automatically generated">
            <a:extLst>
              <a:ext uri="{FF2B5EF4-FFF2-40B4-BE49-F238E27FC236}">
                <a16:creationId xmlns:a16="http://schemas.microsoft.com/office/drawing/2014/main" id="{5216F74F-453F-47CE-BB46-82069C3834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1397" y="2205065"/>
            <a:ext cx="4100406" cy="4419458"/>
          </a:xfrm>
          <a:prstGeom prst="rect">
            <a:avLst/>
          </a:prstGeom>
        </p:spPr>
      </p:pic>
      <p:pic>
        <p:nvPicPr>
          <p:cNvPr id="1052" name="Picture 105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AA6EC5A-4308-40FA-9367-486C6FF941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3"/>
          <a:stretch/>
        </p:blipFill>
        <p:spPr>
          <a:xfrm>
            <a:off x="10088850" y="850022"/>
            <a:ext cx="2253128" cy="4358869"/>
          </a:xfrm>
          <a:prstGeom prst="rect">
            <a:avLst/>
          </a:prstGeom>
        </p:spPr>
      </p:pic>
      <p:pic>
        <p:nvPicPr>
          <p:cNvPr id="277" name="Picture 27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D7A6834-2AC8-44A1-84E1-128E4E5722E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r="59016" b="65580"/>
          <a:stretch/>
        </p:blipFill>
        <p:spPr>
          <a:xfrm>
            <a:off x="8581601" y="342616"/>
            <a:ext cx="1124816" cy="1236376"/>
          </a:xfrm>
          <a:prstGeom prst="rect">
            <a:avLst/>
          </a:prstGeom>
        </p:spPr>
      </p:pic>
      <p:pic>
        <p:nvPicPr>
          <p:cNvPr id="278" name="Picture 27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9FF509-0B1F-407F-9E1B-4B56B1C069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t="32678" r="51151" b="-2050"/>
          <a:stretch/>
        </p:blipFill>
        <p:spPr>
          <a:xfrm>
            <a:off x="8898696" y="1657096"/>
            <a:ext cx="1255380" cy="1891916"/>
          </a:xfrm>
          <a:prstGeom prst="rect">
            <a:avLst/>
          </a:prstGeom>
        </p:spPr>
      </p:pic>
      <p:pic>
        <p:nvPicPr>
          <p:cNvPr id="3" name="Picture 2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ED0624A8-3388-4951-AADB-9387C383E9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9" y="4760040"/>
            <a:ext cx="1220063" cy="867954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7E0856-21AE-4671-9994-E86370B72D4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0" b="34531"/>
          <a:stretch/>
        </p:blipFill>
        <p:spPr>
          <a:xfrm>
            <a:off x="4652714" y="3498001"/>
            <a:ext cx="6126718" cy="21142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B2D2D6-C196-E5DE-D468-F32B74EBBA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9419" y="1603149"/>
            <a:ext cx="5511262" cy="22801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022922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0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10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" grpId="0" animBg="1"/>
      <p:bldP spid="104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B57833FD-0816-4B73-9D5E-8EFACC90C084}"/>
              </a:ext>
            </a:extLst>
          </p:cNvPr>
          <p:cNvGrpSpPr/>
          <p:nvPr/>
        </p:nvGrpSpPr>
        <p:grpSpPr>
          <a:xfrm>
            <a:off x="0" y="-56184"/>
            <a:ext cx="12227178" cy="1296830"/>
            <a:chOff x="-17589" y="5084533"/>
            <a:chExt cx="12227178" cy="186770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02846A-10E9-4561-8348-D9D4E51D27EC}"/>
                </a:ext>
              </a:extLst>
            </p:cNvPr>
            <p:cNvSpPr/>
            <p:nvPr/>
          </p:nvSpPr>
          <p:spPr>
            <a:xfrm rot="16200000">
              <a:off x="5191083" y="-68771"/>
              <a:ext cx="1792245" cy="12209588"/>
            </a:xfrm>
            <a:prstGeom prst="rect">
              <a:avLst/>
            </a:prstGeom>
            <a:solidFill>
              <a:srgbClr val="787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733844-39C3-4CE5-9F96-1720E2C0D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3686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66F58A6-4C0F-48C9-9B5E-6A53F7D25B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581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3EC28F-2A64-41B2-B77D-967F4EDC1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5835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898501-5F0A-4876-9833-F57062691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089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7C3653-6674-4F5F-A516-936946133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31351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8A026F-5D8B-41C1-8F85-00C54DD30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52687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892BF-8844-44D0-A2F5-6F11765D8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7402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CE74D-9490-4E91-B40A-F767D80D7423}"/>
                </a:ext>
              </a:extLst>
            </p:cNvPr>
            <p:cNvCxnSpPr>
              <a:cxnSpLocks/>
            </p:cNvCxnSpPr>
            <p:nvPr/>
          </p:nvCxnSpPr>
          <p:spPr>
            <a:xfrm>
              <a:off x="151437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266325B-3159-47D0-A6EB-34D5E1F851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512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FCA0A3-5914-4D4E-AA3B-7E9D08647D0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62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CBAF94A-ABFF-4733-A50D-5313F082388F}"/>
                </a:ext>
              </a:extLst>
            </p:cNvPr>
            <p:cNvCxnSpPr>
              <a:cxnSpLocks/>
            </p:cNvCxnSpPr>
            <p:nvPr/>
          </p:nvCxnSpPr>
          <p:spPr>
            <a:xfrm>
              <a:off x="799137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845AE4-031B-4264-A61B-B0DAE6E8E5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212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FCC373-FCF9-4F72-8CBB-DB1582A9C791}"/>
                </a:ext>
              </a:extLst>
            </p:cNvPr>
            <p:cNvCxnSpPr>
              <a:cxnSpLocks/>
            </p:cNvCxnSpPr>
            <p:nvPr/>
          </p:nvCxnSpPr>
          <p:spPr>
            <a:xfrm>
              <a:off x="1237287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E9B011-0A17-434E-8C20-3A36888FD9D5}"/>
                </a:ext>
              </a:extLst>
            </p:cNvPr>
            <p:cNvCxnSpPr>
              <a:cxnSpLocks/>
            </p:cNvCxnSpPr>
            <p:nvPr/>
          </p:nvCxnSpPr>
          <p:spPr>
            <a:xfrm>
              <a:off x="1446837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FA2D87-C467-4B78-B0ED-E11CFD553696}"/>
                </a:ext>
              </a:extLst>
            </p:cNvPr>
            <p:cNvCxnSpPr>
              <a:cxnSpLocks/>
            </p:cNvCxnSpPr>
            <p:nvPr/>
          </p:nvCxnSpPr>
          <p:spPr>
            <a:xfrm>
              <a:off x="1665912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D8936B5-08A4-4483-975A-DE6862D2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875462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017485E-64C0-4824-AB35-3358E8918B3D}"/>
                </a:ext>
              </a:extLst>
            </p:cNvPr>
            <p:cNvCxnSpPr>
              <a:cxnSpLocks/>
            </p:cNvCxnSpPr>
            <p:nvPr/>
          </p:nvCxnSpPr>
          <p:spPr>
            <a:xfrm>
              <a:off x="2094537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C726B0B-8CAA-4B15-9D99-0631D515C46A}"/>
                </a:ext>
              </a:extLst>
            </p:cNvPr>
            <p:cNvCxnSpPr>
              <a:cxnSpLocks/>
            </p:cNvCxnSpPr>
            <p:nvPr/>
          </p:nvCxnSpPr>
          <p:spPr>
            <a:xfrm>
              <a:off x="2304087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1E156EC-DD26-42B7-A746-BDCC6EACBB40}"/>
                </a:ext>
              </a:extLst>
            </p:cNvPr>
            <p:cNvCxnSpPr>
              <a:cxnSpLocks/>
            </p:cNvCxnSpPr>
            <p:nvPr/>
          </p:nvCxnSpPr>
          <p:spPr>
            <a:xfrm>
              <a:off x="2523162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E658DF-5906-4903-B230-95C251CE5B44}"/>
                </a:ext>
              </a:extLst>
            </p:cNvPr>
            <p:cNvCxnSpPr>
              <a:cxnSpLocks/>
            </p:cNvCxnSpPr>
            <p:nvPr/>
          </p:nvCxnSpPr>
          <p:spPr>
            <a:xfrm>
              <a:off x="2742237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65B73E-A62B-42D0-8340-F374E7114D06}"/>
                </a:ext>
              </a:extLst>
            </p:cNvPr>
            <p:cNvCxnSpPr>
              <a:cxnSpLocks/>
            </p:cNvCxnSpPr>
            <p:nvPr/>
          </p:nvCxnSpPr>
          <p:spPr>
            <a:xfrm>
              <a:off x="2961312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E430749-BCFE-4FB8-866E-3E38FFBA77B6}"/>
                </a:ext>
              </a:extLst>
            </p:cNvPr>
            <p:cNvCxnSpPr>
              <a:cxnSpLocks/>
            </p:cNvCxnSpPr>
            <p:nvPr/>
          </p:nvCxnSpPr>
          <p:spPr>
            <a:xfrm>
              <a:off x="3170862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79E72D-30FE-470A-BCB3-15E4335FD02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937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75DF4CC-F386-46E3-90B5-3151399A9282}"/>
                </a:ext>
              </a:extLst>
            </p:cNvPr>
            <p:cNvCxnSpPr>
              <a:cxnSpLocks/>
            </p:cNvCxnSpPr>
            <p:nvPr/>
          </p:nvCxnSpPr>
          <p:spPr>
            <a:xfrm>
              <a:off x="3625771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9461B2A-736D-47DF-B80F-AE125E9AEB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4846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A747131-6862-41FA-BEAA-FDBBAD7A4586}"/>
                </a:ext>
              </a:extLst>
            </p:cNvPr>
            <p:cNvCxnSpPr>
              <a:cxnSpLocks/>
            </p:cNvCxnSpPr>
            <p:nvPr/>
          </p:nvCxnSpPr>
          <p:spPr>
            <a:xfrm>
              <a:off x="4054396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0CE5161-1D65-42FE-AE42-840EC70208F9}"/>
                </a:ext>
              </a:extLst>
            </p:cNvPr>
            <p:cNvCxnSpPr>
              <a:cxnSpLocks/>
            </p:cNvCxnSpPr>
            <p:nvPr/>
          </p:nvCxnSpPr>
          <p:spPr>
            <a:xfrm>
              <a:off x="4273471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80F3293-6B01-425C-96D0-0B95C5395363}"/>
                </a:ext>
              </a:extLst>
            </p:cNvPr>
            <p:cNvCxnSpPr>
              <a:cxnSpLocks/>
            </p:cNvCxnSpPr>
            <p:nvPr/>
          </p:nvCxnSpPr>
          <p:spPr>
            <a:xfrm>
              <a:off x="4492546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B2A7EFC-786B-47B8-A0FC-4E65469BC548}"/>
                </a:ext>
              </a:extLst>
            </p:cNvPr>
            <p:cNvCxnSpPr>
              <a:cxnSpLocks/>
            </p:cNvCxnSpPr>
            <p:nvPr/>
          </p:nvCxnSpPr>
          <p:spPr>
            <a:xfrm>
              <a:off x="4711621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B85B5D-7BA2-4F2E-A53A-2F8DB7D737BF}"/>
                </a:ext>
              </a:extLst>
            </p:cNvPr>
            <p:cNvCxnSpPr>
              <a:cxnSpLocks/>
            </p:cNvCxnSpPr>
            <p:nvPr/>
          </p:nvCxnSpPr>
          <p:spPr>
            <a:xfrm>
              <a:off x="4921171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6E5DD8-FAB8-46FF-8FB9-E640B80659C2}"/>
                </a:ext>
              </a:extLst>
            </p:cNvPr>
            <p:cNvCxnSpPr>
              <a:cxnSpLocks/>
            </p:cNvCxnSpPr>
            <p:nvPr/>
          </p:nvCxnSpPr>
          <p:spPr>
            <a:xfrm>
              <a:off x="5140246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0198F2C-C286-4F86-AA38-5A32129CB2D2}"/>
                </a:ext>
              </a:extLst>
            </p:cNvPr>
            <p:cNvCxnSpPr>
              <a:cxnSpLocks/>
            </p:cNvCxnSpPr>
            <p:nvPr/>
          </p:nvCxnSpPr>
          <p:spPr>
            <a:xfrm>
              <a:off x="5349796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05C3676-FCEC-4AF2-9FCE-E7201DD8CE32}"/>
                </a:ext>
              </a:extLst>
            </p:cNvPr>
            <p:cNvCxnSpPr>
              <a:cxnSpLocks/>
            </p:cNvCxnSpPr>
            <p:nvPr/>
          </p:nvCxnSpPr>
          <p:spPr>
            <a:xfrm>
              <a:off x="5568871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05D8E11-4321-4D56-A825-CCD8CE70F423}"/>
                </a:ext>
              </a:extLst>
            </p:cNvPr>
            <p:cNvCxnSpPr>
              <a:cxnSpLocks/>
            </p:cNvCxnSpPr>
            <p:nvPr/>
          </p:nvCxnSpPr>
          <p:spPr>
            <a:xfrm>
              <a:off x="5778421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A243919-EE0E-4449-BEA2-6884A6EA0851}"/>
                </a:ext>
              </a:extLst>
            </p:cNvPr>
            <p:cNvCxnSpPr>
              <a:cxnSpLocks/>
            </p:cNvCxnSpPr>
            <p:nvPr/>
          </p:nvCxnSpPr>
          <p:spPr>
            <a:xfrm>
              <a:off x="5997496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43AB806-C171-4712-A204-B569667F5B5A}"/>
                </a:ext>
              </a:extLst>
            </p:cNvPr>
            <p:cNvCxnSpPr>
              <a:cxnSpLocks/>
            </p:cNvCxnSpPr>
            <p:nvPr/>
          </p:nvCxnSpPr>
          <p:spPr>
            <a:xfrm>
              <a:off x="6216571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ED578B7-CD80-4D96-9B81-7D25B92ACF24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46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6240B82-9A04-48C0-8887-CAFE3164B881}"/>
                </a:ext>
              </a:extLst>
            </p:cNvPr>
            <p:cNvCxnSpPr>
              <a:cxnSpLocks/>
            </p:cNvCxnSpPr>
            <p:nvPr/>
          </p:nvCxnSpPr>
          <p:spPr>
            <a:xfrm>
              <a:off x="6645196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93FDF32-BAF1-4DF2-A3B1-891FB4C4EDF7}"/>
                </a:ext>
              </a:extLst>
            </p:cNvPr>
            <p:cNvCxnSpPr>
              <a:cxnSpLocks/>
            </p:cNvCxnSpPr>
            <p:nvPr/>
          </p:nvCxnSpPr>
          <p:spPr>
            <a:xfrm>
              <a:off x="6864271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7553438-AC99-42E2-9DFA-BA92858B957C}"/>
                </a:ext>
              </a:extLst>
            </p:cNvPr>
            <p:cNvCxnSpPr>
              <a:cxnSpLocks/>
            </p:cNvCxnSpPr>
            <p:nvPr/>
          </p:nvCxnSpPr>
          <p:spPr>
            <a:xfrm>
              <a:off x="7103222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398BDA9-16BB-4958-9ADD-0DD766F0C781}"/>
                </a:ext>
              </a:extLst>
            </p:cNvPr>
            <p:cNvCxnSpPr>
              <a:cxnSpLocks/>
            </p:cNvCxnSpPr>
            <p:nvPr/>
          </p:nvCxnSpPr>
          <p:spPr>
            <a:xfrm>
              <a:off x="7322297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0B809-0325-4210-BFEF-C76E413E44CE}"/>
                </a:ext>
              </a:extLst>
            </p:cNvPr>
            <p:cNvCxnSpPr>
              <a:cxnSpLocks/>
            </p:cNvCxnSpPr>
            <p:nvPr/>
          </p:nvCxnSpPr>
          <p:spPr>
            <a:xfrm>
              <a:off x="7531847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A0486F-6FAB-4FBE-8C13-CB46A81B99D0}"/>
                </a:ext>
              </a:extLst>
            </p:cNvPr>
            <p:cNvCxnSpPr>
              <a:cxnSpLocks/>
            </p:cNvCxnSpPr>
            <p:nvPr/>
          </p:nvCxnSpPr>
          <p:spPr>
            <a:xfrm>
              <a:off x="7750922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F0057ED-C598-4A71-958F-8C50D18DEEE9}"/>
                </a:ext>
              </a:extLst>
            </p:cNvPr>
            <p:cNvCxnSpPr>
              <a:cxnSpLocks/>
            </p:cNvCxnSpPr>
            <p:nvPr/>
          </p:nvCxnSpPr>
          <p:spPr>
            <a:xfrm>
              <a:off x="7969997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DCA1A78-37A4-46FD-9BC0-57BA051E2305}"/>
                </a:ext>
              </a:extLst>
            </p:cNvPr>
            <p:cNvCxnSpPr>
              <a:cxnSpLocks/>
            </p:cNvCxnSpPr>
            <p:nvPr/>
          </p:nvCxnSpPr>
          <p:spPr>
            <a:xfrm>
              <a:off x="8189072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7FFB4E-0493-47FD-887D-A6762DEC99C6}"/>
                </a:ext>
              </a:extLst>
            </p:cNvPr>
            <p:cNvCxnSpPr>
              <a:cxnSpLocks/>
            </p:cNvCxnSpPr>
            <p:nvPr/>
          </p:nvCxnSpPr>
          <p:spPr>
            <a:xfrm>
              <a:off x="8398622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8452F87-619F-48D6-8161-8AA7FF40E743}"/>
                </a:ext>
              </a:extLst>
            </p:cNvPr>
            <p:cNvCxnSpPr>
              <a:cxnSpLocks/>
            </p:cNvCxnSpPr>
            <p:nvPr/>
          </p:nvCxnSpPr>
          <p:spPr>
            <a:xfrm>
              <a:off x="8617697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414DB33-22BD-4524-A0A5-BBA4210F5A29}"/>
                </a:ext>
              </a:extLst>
            </p:cNvPr>
            <p:cNvCxnSpPr>
              <a:cxnSpLocks/>
            </p:cNvCxnSpPr>
            <p:nvPr/>
          </p:nvCxnSpPr>
          <p:spPr>
            <a:xfrm>
              <a:off x="8827247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9893493-D3EF-43C3-936C-6ECE2FEB9145}"/>
                </a:ext>
              </a:extLst>
            </p:cNvPr>
            <p:cNvCxnSpPr>
              <a:cxnSpLocks/>
            </p:cNvCxnSpPr>
            <p:nvPr/>
          </p:nvCxnSpPr>
          <p:spPr>
            <a:xfrm>
              <a:off x="9046322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E5886AB-73E6-4A7B-A968-A8D4996498AF}"/>
                </a:ext>
              </a:extLst>
            </p:cNvPr>
            <p:cNvCxnSpPr>
              <a:cxnSpLocks/>
            </p:cNvCxnSpPr>
            <p:nvPr/>
          </p:nvCxnSpPr>
          <p:spPr>
            <a:xfrm>
              <a:off x="9255872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E02C83A-B338-4AE4-93C6-D07D802A7FF3}"/>
                </a:ext>
              </a:extLst>
            </p:cNvPr>
            <p:cNvCxnSpPr>
              <a:cxnSpLocks/>
            </p:cNvCxnSpPr>
            <p:nvPr/>
          </p:nvCxnSpPr>
          <p:spPr>
            <a:xfrm>
              <a:off x="9474947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F3FAA91-C846-4BBD-988D-7B54BC2EAABB}"/>
                </a:ext>
              </a:extLst>
            </p:cNvPr>
            <p:cNvCxnSpPr>
              <a:cxnSpLocks/>
            </p:cNvCxnSpPr>
            <p:nvPr/>
          </p:nvCxnSpPr>
          <p:spPr>
            <a:xfrm>
              <a:off x="9694022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272042D-B75D-4225-959A-115720F73C12}"/>
                </a:ext>
              </a:extLst>
            </p:cNvPr>
            <p:cNvCxnSpPr>
              <a:cxnSpLocks/>
            </p:cNvCxnSpPr>
            <p:nvPr/>
          </p:nvCxnSpPr>
          <p:spPr>
            <a:xfrm>
              <a:off x="9913097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C3C558C-D538-4EA4-93E0-18296D4C04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22647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A12B3-3CE9-4F99-A0E8-991446EC743F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722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C11D893-5500-48C6-B5FC-60C1C110322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357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BEB7BE-E126-4AC2-9E21-A25B6BC67A5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432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63CE59-3521-469A-A76D-5069889460E5}"/>
                </a:ext>
              </a:extLst>
            </p:cNvPr>
            <p:cNvCxnSpPr>
              <a:cxnSpLocks/>
            </p:cNvCxnSpPr>
            <p:nvPr/>
          </p:nvCxnSpPr>
          <p:spPr>
            <a:xfrm>
              <a:off x="10988982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D93CD15-4063-4D72-9BE5-FC71A4956FB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057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B929938-37DE-4A0E-B401-6AB429940A6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7132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9E3D597-2EB7-43C0-ABBF-0204AF58E985}"/>
                </a:ext>
              </a:extLst>
            </p:cNvPr>
            <p:cNvCxnSpPr>
              <a:cxnSpLocks/>
            </p:cNvCxnSpPr>
            <p:nvPr/>
          </p:nvCxnSpPr>
          <p:spPr>
            <a:xfrm>
              <a:off x="11646207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19323BE-D03A-4EA2-BA56-DF30723297F5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757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3467C42-7C28-4C1F-969F-CAB1423EE9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74832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AABFE78-B9AE-4C9E-855C-07CB71B60E3D}"/>
              </a:ext>
            </a:extLst>
          </p:cNvPr>
          <p:cNvSpPr/>
          <p:nvPr/>
        </p:nvSpPr>
        <p:spPr>
          <a:xfrm rot="16200000">
            <a:off x="5794719" y="-5201412"/>
            <a:ext cx="602561" cy="12256849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C8ABCC-A737-4ECF-A56C-0B594F3E5F5C}"/>
              </a:ext>
            </a:extLst>
          </p:cNvPr>
          <p:cNvSpPr/>
          <p:nvPr/>
        </p:nvSpPr>
        <p:spPr>
          <a:xfrm>
            <a:off x="1749937" y="2070148"/>
            <a:ext cx="3621054" cy="1472938"/>
          </a:xfrm>
          <a:custGeom>
            <a:avLst/>
            <a:gdLst>
              <a:gd name="connsiteX0" fmla="*/ 0 w 4134676"/>
              <a:gd name="connsiteY0" fmla="*/ 1916413 h 3832825"/>
              <a:gd name="connsiteX1" fmla="*/ 2067338 w 4134676"/>
              <a:gd name="connsiteY1" fmla="*/ 0 h 3832825"/>
              <a:gd name="connsiteX2" fmla="*/ 4134676 w 4134676"/>
              <a:gd name="connsiteY2" fmla="*/ 1916413 h 3832825"/>
              <a:gd name="connsiteX3" fmla="*/ 2067338 w 4134676"/>
              <a:gd name="connsiteY3" fmla="*/ 3832826 h 3832825"/>
              <a:gd name="connsiteX4" fmla="*/ 0 w 4134676"/>
              <a:gd name="connsiteY4" fmla="*/ 1916413 h 3832825"/>
              <a:gd name="connsiteX0" fmla="*/ 0 w 3972630"/>
              <a:gd name="connsiteY0" fmla="*/ 1927991 h 3832832"/>
              <a:gd name="connsiteX1" fmla="*/ 1905292 w 3972630"/>
              <a:gd name="connsiteY1" fmla="*/ 3 h 3832832"/>
              <a:gd name="connsiteX2" fmla="*/ 3972630 w 3972630"/>
              <a:gd name="connsiteY2" fmla="*/ 1916416 h 3832832"/>
              <a:gd name="connsiteX3" fmla="*/ 1905292 w 3972630"/>
              <a:gd name="connsiteY3" fmla="*/ 3832829 h 3832832"/>
              <a:gd name="connsiteX4" fmla="*/ 0 w 3972630"/>
              <a:gd name="connsiteY4" fmla="*/ 1927991 h 3832832"/>
              <a:gd name="connsiteX0" fmla="*/ 0 w 4076802"/>
              <a:gd name="connsiteY0" fmla="*/ 1931637 h 3838944"/>
              <a:gd name="connsiteX1" fmla="*/ 1905292 w 4076802"/>
              <a:gd name="connsiteY1" fmla="*/ 3649 h 3838944"/>
              <a:gd name="connsiteX2" fmla="*/ 4076802 w 4076802"/>
              <a:gd name="connsiteY2" fmla="*/ 1595971 h 3838944"/>
              <a:gd name="connsiteX3" fmla="*/ 1905292 w 4076802"/>
              <a:gd name="connsiteY3" fmla="*/ 3836475 h 3838944"/>
              <a:gd name="connsiteX4" fmla="*/ 0 w 4076802"/>
              <a:gd name="connsiteY4" fmla="*/ 1931637 h 3838944"/>
              <a:gd name="connsiteX0" fmla="*/ 267 w 4077069"/>
              <a:gd name="connsiteY0" fmla="*/ 1931637 h 3433646"/>
              <a:gd name="connsiteX1" fmla="*/ 1905559 w 4077069"/>
              <a:gd name="connsiteY1" fmla="*/ 3649 h 3433646"/>
              <a:gd name="connsiteX2" fmla="*/ 4077069 w 4077069"/>
              <a:gd name="connsiteY2" fmla="*/ 1595971 h 3433646"/>
              <a:gd name="connsiteX3" fmla="*/ 2032881 w 4077069"/>
              <a:gd name="connsiteY3" fmla="*/ 3431361 h 3433646"/>
              <a:gd name="connsiteX4" fmla="*/ 267 w 4077069"/>
              <a:gd name="connsiteY4" fmla="*/ 1931637 h 3433646"/>
              <a:gd name="connsiteX0" fmla="*/ 7726 w 4084528"/>
              <a:gd name="connsiteY0" fmla="*/ 1897116 h 3399112"/>
              <a:gd name="connsiteX1" fmla="*/ 1450030 w 4084528"/>
              <a:gd name="connsiteY1" fmla="*/ 3852 h 3399112"/>
              <a:gd name="connsiteX2" fmla="*/ 4084528 w 4084528"/>
              <a:gd name="connsiteY2" fmla="*/ 1561450 h 3399112"/>
              <a:gd name="connsiteX3" fmla="*/ 2040340 w 4084528"/>
              <a:gd name="connsiteY3" fmla="*/ 3396840 h 3399112"/>
              <a:gd name="connsiteX4" fmla="*/ 7726 w 4084528"/>
              <a:gd name="connsiteY4" fmla="*/ 1897116 h 3399112"/>
              <a:gd name="connsiteX0" fmla="*/ 7963 w 4258385"/>
              <a:gd name="connsiteY0" fmla="*/ 1898133 h 3400597"/>
              <a:gd name="connsiteX1" fmla="*/ 1450267 w 4258385"/>
              <a:gd name="connsiteY1" fmla="*/ 4869 h 3400597"/>
              <a:gd name="connsiteX2" fmla="*/ 4258385 w 4258385"/>
              <a:gd name="connsiteY2" fmla="*/ 1527743 h 3400597"/>
              <a:gd name="connsiteX3" fmla="*/ 2040577 w 4258385"/>
              <a:gd name="connsiteY3" fmla="*/ 3397857 h 3400597"/>
              <a:gd name="connsiteX4" fmla="*/ 7963 w 4258385"/>
              <a:gd name="connsiteY4" fmla="*/ 1898133 h 3400597"/>
              <a:gd name="connsiteX0" fmla="*/ 6641 w 4476982"/>
              <a:gd name="connsiteY0" fmla="*/ 2016899 h 3405995"/>
              <a:gd name="connsiteX1" fmla="*/ 1668864 w 4476982"/>
              <a:gd name="connsiteY1" fmla="*/ 7889 h 3405995"/>
              <a:gd name="connsiteX2" fmla="*/ 4476982 w 4476982"/>
              <a:gd name="connsiteY2" fmla="*/ 1530763 h 3405995"/>
              <a:gd name="connsiteX3" fmla="*/ 2259174 w 4476982"/>
              <a:gd name="connsiteY3" fmla="*/ 3400877 h 3405995"/>
              <a:gd name="connsiteX4" fmla="*/ 6641 w 4476982"/>
              <a:gd name="connsiteY4" fmla="*/ 2016899 h 3405995"/>
              <a:gd name="connsiteX0" fmla="*/ 2948 w 4473289"/>
              <a:gd name="connsiteY0" fmla="*/ 2016899 h 3406055"/>
              <a:gd name="connsiteX1" fmla="*/ 1665171 w 4473289"/>
              <a:gd name="connsiteY1" fmla="*/ 7889 h 3406055"/>
              <a:gd name="connsiteX2" fmla="*/ 4473289 w 4473289"/>
              <a:gd name="connsiteY2" fmla="*/ 1530763 h 3406055"/>
              <a:gd name="connsiteX3" fmla="*/ 2255481 w 4473289"/>
              <a:gd name="connsiteY3" fmla="*/ 3400877 h 3406055"/>
              <a:gd name="connsiteX4" fmla="*/ 2948 w 4473289"/>
              <a:gd name="connsiteY4" fmla="*/ 2016899 h 3406055"/>
              <a:gd name="connsiteX0" fmla="*/ 5479 w 4475820"/>
              <a:gd name="connsiteY0" fmla="*/ 1689006 h 3077826"/>
              <a:gd name="connsiteX1" fmla="*/ 1714000 w 4475820"/>
              <a:gd name="connsiteY1" fmla="*/ 15662 h 3077826"/>
              <a:gd name="connsiteX2" fmla="*/ 4475820 w 4475820"/>
              <a:gd name="connsiteY2" fmla="*/ 1202870 h 3077826"/>
              <a:gd name="connsiteX3" fmla="*/ 2258012 w 4475820"/>
              <a:gd name="connsiteY3" fmla="*/ 3072984 h 3077826"/>
              <a:gd name="connsiteX4" fmla="*/ 5479 w 4475820"/>
              <a:gd name="connsiteY4" fmla="*/ 1689006 h 3077826"/>
              <a:gd name="connsiteX0" fmla="*/ 3780 w 4474121"/>
              <a:gd name="connsiteY0" fmla="*/ 1914219 h 3303226"/>
              <a:gd name="connsiteX1" fmla="*/ 1793324 w 4474121"/>
              <a:gd name="connsiteY1" fmla="*/ 9382 h 3303226"/>
              <a:gd name="connsiteX2" fmla="*/ 4474121 w 4474121"/>
              <a:gd name="connsiteY2" fmla="*/ 1428083 h 3303226"/>
              <a:gd name="connsiteX3" fmla="*/ 2256313 w 4474121"/>
              <a:gd name="connsiteY3" fmla="*/ 3298197 h 3303226"/>
              <a:gd name="connsiteX4" fmla="*/ 3780 w 4474121"/>
              <a:gd name="connsiteY4" fmla="*/ 1914219 h 3303226"/>
              <a:gd name="connsiteX0" fmla="*/ 3606 w 4126707"/>
              <a:gd name="connsiteY0" fmla="*/ 1922327 h 3314020"/>
              <a:gd name="connsiteX1" fmla="*/ 1793150 w 4126707"/>
              <a:gd name="connsiteY1" fmla="*/ 17490 h 3314020"/>
              <a:gd name="connsiteX2" fmla="*/ 4126707 w 4126707"/>
              <a:gd name="connsiteY2" fmla="*/ 1308869 h 3314020"/>
              <a:gd name="connsiteX3" fmla="*/ 2256139 w 4126707"/>
              <a:gd name="connsiteY3" fmla="*/ 3306305 h 3314020"/>
              <a:gd name="connsiteX4" fmla="*/ 3606 w 4126707"/>
              <a:gd name="connsiteY4" fmla="*/ 1922327 h 3314020"/>
              <a:gd name="connsiteX0" fmla="*/ 5405 w 3630795"/>
              <a:gd name="connsiteY0" fmla="*/ 2019158 h 3321449"/>
              <a:gd name="connsiteX1" fmla="*/ 1297238 w 3630795"/>
              <a:gd name="connsiteY1" fmla="*/ 21723 h 3321449"/>
              <a:gd name="connsiteX2" fmla="*/ 3630795 w 3630795"/>
              <a:gd name="connsiteY2" fmla="*/ 1313102 h 3321449"/>
              <a:gd name="connsiteX3" fmla="*/ 1760227 w 3630795"/>
              <a:gd name="connsiteY3" fmla="*/ 3310538 h 3321449"/>
              <a:gd name="connsiteX4" fmla="*/ 5405 w 3630795"/>
              <a:gd name="connsiteY4" fmla="*/ 2019158 h 3321449"/>
              <a:gd name="connsiteX0" fmla="*/ 9309 w 3634699"/>
              <a:gd name="connsiteY0" fmla="*/ 2019158 h 2956188"/>
              <a:gd name="connsiteX1" fmla="*/ 1301142 w 3634699"/>
              <a:gd name="connsiteY1" fmla="*/ 21723 h 2956188"/>
              <a:gd name="connsiteX2" fmla="*/ 3634699 w 3634699"/>
              <a:gd name="connsiteY2" fmla="*/ 1313102 h 2956188"/>
              <a:gd name="connsiteX3" fmla="*/ 1926177 w 3634699"/>
              <a:gd name="connsiteY3" fmla="*/ 2940148 h 2956188"/>
              <a:gd name="connsiteX4" fmla="*/ 9309 w 3634699"/>
              <a:gd name="connsiteY4" fmla="*/ 2019158 h 2956188"/>
              <a:gd name="connsiteX0" fmla="*/ 3781 w 3629171"/>
              <a:gd name="connsiteY0" fmla="*/ 1866096 h 2802519"/>
              <a:gd name="connsiteX1" fmla="*/ 1492383 w 3629171"/>
              <a:gd name="connsiteY1" fmla="*/ 30706 h 2802519"/>
              <a:gd name="connsiteX2" fmla="*/ 3629171 w 3629171"/>
              <a:gd name="connsiteY2" fmla="*/ 1160040 h 2802519"/>
              <a:gd name="connsiteX3" fmla="*/ 1920649 w 3629171"/>
              <a:gd name="connsiteY3" fmla="*/ 2787086 h 2802519"/>
              <a:gd name="connsiteX4" fmla="*/ 3781 w 3629171"/>
              <a:gd name="connsiteY4" fmla="*/ 1866096 h 2802519"/>
              <a:gd name="connsiteX0" fmla="*/ 5281 w 3283430"/>
              <a:gd name="connsiteY0" fmla="*/ 1670542 h 2783787"/>
              <a:gd name="connsiteX1" fmla="*/ 1146642 w 3283430"/>
              <a:gd name="connsiteY1" fmla="*/ 20347 h 2783787"/>
              <a:gd name="connsiteX2" fmla="*/ 3283430 w 3283430"/>
              <a:gd name="connsiteY2" fmla="*/ 1149681 h 2783787"/>
              <a:gd name="connsiteX3" fmla="*/ 1574908 w 3283430"/>
              <a:gd name="connsiteY3" fmla="*/ 2776727 h 2783787"/>
              <a:gd name="connsiteX4" fmla="*/ 5281 w 3283430"/>
              <a:gd name="connsiteY4" fmla="*/ 1670542 h 2783787"/>
              <a:gd name="connsiteX0" fmla="*/ 5464 w 3434084"/>
              <a:gd name="connsiteY0" fmla="*/ 1661954 h 2773079"/>
              <a:gd name="connsiteX1" fmla="*/ 1146825 w 3434084"/>
              <a:gd name="connsiteY1" fmla="*/ 11759 h 2773079"/>
              <a:gd name="connsiteX2" fmla="*/ 3434084 w 3434084"/>
              <a:gd name="connsiteY2" fmla="*/ 1233690 h 2773079"/>
              <a:gd name="connsiteX3" fmla="*/ 1575091 w 3434084"/>
              <a:gd name="connsiteY3" fmla="*/ 2768139 h 2773079"/>
              <a:gd name="connsiteX4" fmla="*/ 5464 w 3434084"/>
              <a:gd name="connsiteY4" fmla="*/ 1661954 h 2773079"/>
              <a:gd name="connsiteX0" fmla="*/ 5464 w 3434084"/>
              <a:gd name="connsiteY0" fmla="*/ 1797554 h 2908828"/>
              <a:gd name="connsiteX1" fmla="*/ 1146825 w 3434084"/>
              <a:gd name="connsiteY1" fmla="*/ 8463 h 2908828"/>
              <a:gd name="connsiteX2" fmla="*/ 3434084 w 3434084"/>
              <a:gd name="connsiteY2" fmla="*/ 1369290 h 2908828"/>
              <a:gd name="connsiteX3" fmla="*/ 1575091 w 3434084"/>
              <a:gd name="connsiteY3" fmla="*/ 2903739 h 2908828"/>
              <a:gd name="connsiteX4" fmla="*/ 5464 w 3434084"/>
              <a:gd name="connsiteY4" fmla="*/ 1797554 h 2908828"/>
              <a:gd name="connsiteX0" fmla="*/ 14429 w 3443049"/>
              <a:gd name="connsiteY0" fmla="*/ 1797554 h 2966397"/>
              <a:gd name="connsiteX1" fmla="*/ 1155790 w 3443049"/>
              <a:gd name="connsiteY1" fmla="*/ 8463 h 2966397"/>
              <a:gd name="connsiteX2" fmla="*/ 3443049 w 3443049"/>
              <a:gd name="connsiteY2" fmla="*/ 1369290 h 2966397"/>
              <a:gd name="connsiteX3" fmla="*/ 1896572 w 3443049"/>
              <a:gd name="connsiteY3" fmla="*/ 2961613 h 2966397"/>
              <a:gd name="connsiteX4" fmla="*/ 14429 w 3443049"/>
              <a:gd name="connsiteY4" fmla="*/ 1797554 h 2966397"/>
              <a:gd name="connsiteX0" fmla="*/ 9377 w 3437997"/>
              <a:gd name="connsiteY0" fmla="*/ 1797554 h 2701994"/>
              <a:gd name="connsiteX1" fmla="*/ 1150738 w 3437997"/>
              <a:gd name="connsiteY1" fmla="*/ 8463 h 2701994"/>
              <a:gd name="connsiteX2" fmla="*/ 3437997 w 3437997"/>
              <a:gd name="connsiteY2" fmla="*/ 1369290 h 2701994"/>
              <a:gd name="connsiteX3" fmla="*/ 1729474 w 3437997"/>
              <a:gd name="connsiteY3" fmla="*/ 2695395 h 2701994"/>
              <a:gd name="connsiteX4" fmla="*/ 9377 w 3437997"/>
              <a:gd name="connsiteY4" fmla="*/ 1797554 h 27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997" h="2701994">
                <a:moveTo>
                  <a:pt x="9377" y="1797554"/>
                </a:moveTo>
                <a:cubicBezTo>
                  <a:pt x="-87079" y="1349732"/>
                  <a:pt x="579301" y="79840"/>
                  <a:pt x="1150738" y="8463"/>
                </a:cubicBezTo>
                <a:cubicBezTo>
                  <a:pt x="1722175" y="-62914"/>
                  <a:pt x="3437997" y="310884"/>
                  <a:pt x="3437997" y="1369290"/>
                </a:cubicBezTo>
                <a:cubicBezTo>
                  <a:pt x="3437997" y="2427696"/>
                  <a:pt x="2300911" y="2624018"/>
                  <a:pt x="1729474" y="2695395"/>
                </a:cubicBezTo>
                <a:cubicBezTo>
                  <a:pt x="1158037" y="2766772"/>
                  <a:pt x="105833" y="2245376"/>
                  <a:pt x="9377" y="1797554"/>
                </a:cubicBezTo>
                <a:close/>
              </a:path>
            </a:pathLst>
          </a:cu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3" name="Oval 1">
            <a:extLst>
              <a:ext uri="{FF2B5EF4-FFF2-40B4-BE49-F238E27FC236}">
                <a16:creationId xmlns:a16="http://schemas.microsoft.com/office/drawing/2014/main" id="{1AF1F498-ABAA-4BC8-A7A1-E090251DFA10}"/>
              </a:ext>
            </a:extLst>
          </p:cNvPr>
          <p:cNvSpPr/>
          <p:nvPr/>
        </p:nvSpPr>
        <p:spPr>
          <a:xfrm>
            <a:off x="2375507" y="2194959"/>
            <a:ext cx="2870631" cy="1308074"/>
          </a:xfrm>
          <a:custGeom>
            <a:avLst/>
            <a:gdLst>
              <a:gd name="connsiteX0" fmla="*/ 0 w 4134676"/>
              <a:gd name="connsiteY0" fmla="*/ 1916413 h 3832825"/>
              <a:gd name="connsiteX1" fmla="*/ 2067338 w 4134676"/>
              <a:gd name="connsiteY1" fmla="*/ 0 h 3832825"/>
              <a:gd name="connsiteX2" fmla="*/ 4134676 w 4134676"/>
              <a:gd name="connsiteY2" fmla="*/ 1916413 h 3832825"/>
              <a:gd name="connsiteX3" fmla="*/ 2067338 w 4134676"/>
              <a:gd name="connsiteY3" fmla="*/ 3832826 h 3832825"/>
              <a:gd name="connsiteX4" fmla="*/ 0 w 4134676"/>
              <a:gd name="connsiteY4" fmla="*/ 1916413 h 3832825"/>
              <a:gd name="connsiteX0" fmla="*/ 0 w 3972630"/>
              <a:gd name="connsiteY0" fmla="*/ 1927991 h 3832832"/>
              <a:gd name="connsiteX1" fmla="*/ 1905292 w 3972630"/>
              <a:gd name="connsiteY1" fmla="*/ 3 h 3832832"/>
              <a:gd name="connsiteX2" fmla="*/ 3972630 w 3972630"/>
              <a:gd name="connsiteY2" fmla="*/ 1916416 h 3832832"/>
              <a:gd name="connsiteX3" fmla="*/ 1905292 w 3972630"/>
              <a:gd name="connsiteY3" fmla="*/ 3832829 h 3832832"/>
              <a:gd name="connsiteX4" fmla="*/ 0 w 3972630"/>
              <a:gd name="connsiteY4" fmla="*/ 1927991 h 3832832"/>
              <a:gd name="connsiteX0" fmla="*/ 0 w 4076802"/>
              <a:gd name="connsiteY0" fmla="*/ 1931637 h 3838944"/>
              <a:gd name="connsiteX1" fmla="*/ 1905292 w 4076802"/>
              <a:gd name="connsiteY1" fmla="*/ 3649 h 3838944"/>
              <a:gd name="connsiteX2" fmla="*/ 4076802 w 4076802"/>
              <a:gd name="connsiteY2" fmla="*/ 1595971 h 3838944"/>
              <a:gd name="connsiteX3" fmla="*/ 1905292 w 4076802"/>
              <a:gd name="connsiteY3" fmla="*/ 3836475 h 3838944"/>
              <a:gd name="connsiteX4" fmla="*/ 0 w 4076802"/>
              <a:gd name="connsiteY4" fmla="*/ 1931637 h 3838944"/>
              <a:gd name="connsiteX0" fmla="*/ 267 w 4077069"/>
              <a:gd name="connsiteY0" fmla="*/ 1931637 h 3433646"/>
              <a:gd name="connsiteX1" fmla="*/ 1905559 w 4077069"/>
              <a:gd name="connsiteY1" fmla="*/ 3649 h 3433646"/>
              <a:gd name="connsiteX2" fmla="*/ 4077069 w 4077069"/>
              <a:gd name="connsiteY2" fmla="*/ 1595971 h 3433646"/>
              <a:gd name="connsiteX3" fmla="*/ 2032881 w 4077069"/>
              <a:gd name="connsiteY3" fmla="*/ 3431361 h 3433646"/>
              <a:gd name="connsiteX4" fmla="*/ 267 w 4077069"/>
              <a:gd name="connsiteY4" fmla="*/ 1931637 h 3433646"/>
              <a:gd name="connsiteX0" fmla="*/ 7726 w 4084528"/>
              <a:gd name="connsiteY0" fmla="*/ 1897116 h 3399112"/>
              <a:gd name="connsiteX1" fmla="*/ 1450030 w 4084528"/>
              <a:gd name="connsiteY1" fmla="*/ 3852 h 3399112"/>
              <a:gd name="connsiteX2" fmla="*/ 4084528 w 4084528"/>
              <a:gd name="connsiteY2" fmla="*/ 1561450 h 3399112"/>
              <a:gd name="connsiteX3" fmla="*/ 2040340 w 4084528"/>
              <a:gd name="connsiteY3" fmla="*/ 3396840 h 3399112"/>
              <a:gd name="connsiteX4" fmla="*/ 7726 w 4084528"/>
              <a:gd name="connsiteY4" fmla="*/ 1897116 h 3399112"/>
              <a:gd name="connsiteX0" fmla="*/ 7963 w 4258385"/>
              <a:gd name="connsiteY0" fmla="*/ 1898133 h 3400597"/>
              <a:gd name="connsiteX1" fmla="*/ 1450267 w 4258385"/>
              <a:gd name="connsiteY1" fmla="*/ 4869 h 3400597"/>
              <a:gd name="connsiteX2" fmla="*/ 4258385 w 4258385"/>
              <a:gd name="connsiteY2" fmla="*/ 1527743 h 3400597"/>
              <a:gd name="connsiteX3" fmla="*/ 2040577 w 4258385"/>
              <a:gd name="connsiteY3" fmla="*/ 3397857 h 3400597"/>
              <a:gd name="connsiteX4" fmla="*/ 7963 w 4258385"/>
              <a:gd name="connsiteY4" fmla="*/ 1898133 h 3400597"/>
              <a:gd name="connsiteX0" fmla="*/ 6641 w 4476982"/>
              <a:gd name="connsiteY0" fmla="*/ 2016899 h 3405995"/>
              <a:gd name="connsiteX1" fmla="*/ 1668864 w 4476982"/>
              <a:gd name="connsiteY1" fmla="*/ 7889 h 3405995"/>
              <a:gd name="connsiteX2" fmla="*/ 4476982 w 4476982"/>
              <a:gd name="connsiteY2" fmla="*/ 1530763 h 3405995"/>
              <a:gd name="connsiteX3" fmla="*/ 2259174 w 4476982"/>
              <a:gd name="connsiteY3" fmla="*/ 3400877 h 3405995"/>
              <a:gd name="connsiteX4" fmla="*/ 6641 w 4476982"/>
              <a:gd name="connsiteY4" fmla="*/ 2016899 h 3405995"/>
              <a:gd name="connsiteX0" fmla="*/ 2948 w 4473289"/>
              <a:gd name="connsiteY0" fmla="*/ 2016899 h 3406055"/>
              <a:gd name="connsiteX1" fmla="*/ 1665171 w 4473289"/>
              <a:gd name="connsiteY1" fmla="*/ 7889 h 3406055"/>
              <a:gd name="connsiteX2" fmla="*/ 4473289 w 4473289"/>
              <a:gd name="connsiteY2" fmla="*/ 1530763 h 3406055"/>
              <a:gd name="connsiteX3" fmla="*/ 2255481 w 4473289"/>
              <a:gd name="connsiteY3" fmla="*/ 3400877 h 3406055"/>
              <a:gd name="connsiteX4" fmla="*/ 2948 w 4473289"/>
              <a:gd name="connsiteY4" fmla="*/ 2016899 h 3406055"/>
              <a:gd name="connsiteX0" fmla="*/ 5479 w 4475820"/>
              <a:gd name="connsiteY0" fmla="*/ 1689006 h 3077826"/>
              <a:gd name="connsiteX1" fmla="*/ 1714000 w 4475820"/>
              <a:gd name="connsiteY1" fmla="*/ 15662 h 3077826"/>
              <a:gd name="connsiteX2" fmla="*/ 4475820 w 4475820"/>
              <a:gd name="connsiteY2" fmla="*/ 1202870 h 3077826"/>
              <a:gd name="connsiteX3" fmla="*/ 2258012 w 4475820"/>
              <a:gd name="connsiteY3" fmla="*/ 3072984 h 3077826"/>
              <a:gd name="connsiteX4" fmla="*/ 5479 w 4475820"/>
              <a:gd name="connsiteY4" fmla="*/ 1689006 h 3077826"/>
              <a:gd name="connsiteX0" fmla="*/ 3780 w 4474121"/>
              <a:gd name="connsiteY0" fmla="*/ 1914219 h 3303226"/>
              <a:gd name="connsiteX1" fmla="*/ 1793324 w 4474121"/>
              <a:gd name="connsiteY1" fmla="*/ 9382 h 3303226"/>
              <a:gd name="connsiteX2" fmla="*/ 4474121 w 4474121"/>
              <a:gd name="connsiteY2" fmla="*/ 1428083 h 3303226"/>
              <a:gd name="connsiteX3" fmla="*/ 2256313 w 4474121"/>
              <a:gd name="connsiteY3" fmla="*/ 3298197 h 3303226"/>
              <a:gd name="connsiteX4" fmla="*/ 3780 w 4474121"/>
              <a:gd name="connsiteY4" fmla="*/ 1914219 h 3303226"/>
              <a:gd name="connsiteX0" fmla="*/ 3606 w 4126707"/>
              <a:gd name="connsiteY0" fmla="*/ 1922327 h 3314020"/>
              <a:gd name="connsiteX1" fmla="*/ 1793150 w 4126707"/>
              <a:gd name="connsiteY1" fmla="*/ 17490 h 3314020"/>
              <a:gd name="connsiteX2" fmla="*/ 4126707 w 4126707"/>
              <a:gd name="connsiteY2" fmla="*/ 1308869 h 3314020"/>
              <a:gd name="connsiteX3" fmla="*/ 2256139 w 4126707"/>
              <a:gd name="connsiteY3" fmla="*/ 3306305 h 3314020"/>
              <a:gd name="connsiteX4" fmla="*/ 3606 w 4126707"/>
              <a:gd name="connsiteY4" fmla="*/ 1922327 h 3314020"/>
              <a:gd name="connsiteX0" fmla="*/ 5405 w 3630795"/>
              <a:gd name="connsiteY0" fmla="*/ 2019158 h 3321449"/>
              <a:gd name="connsiteX1" fmla="*/ 1297238 w 3630795"/>
              <a:gd name="connsiteY1" fmla="*/ 21723 h 3321449"/>
              <a:gd name="connsiteX2" fmla="*/ 3630795 w 3630795"/>
              <a:gd name="connsiteY2" fmla="*/ 1313102 h 3321449"/>
              <a:gd name="connsiteX3" fmla="*/ 1760227 w 3630795"/>
              <a:gd name="connsiteY3" fmla="*/ 3310538 h 3321449"/>
              <a:gd name="connsiteX4" fmla="*/ 5405 w 3630795"/>
              <a:gd name="connsiteY4" fmla="*/ 2019158 h 3321449"/>
              <a:gd name="connsiteX0" fmla="*/ 9309 w 3634699"/>
              <a:gd name="connsiteY0" fmla="*/ 2019158 h 2956188"/>
              <a:gd name="connsiteX1" fmla="*/ 1301142 w 3634699"/>
              <a:gd name="connsiteY1" fmla="*/ 21723 h 2956188"/>
              <a:gd name="connsiteX2" fmla="*/ 3634699 w 3634699"/>
              <a:gd name="connsiteY2" fmla="*/ 1313102 h 2956188"/>
              <a:gd name="connsiteX3" fmla="*/ 1926177 w 3634699"/>
              <a:gd name="connsiteY3" fmla="*/ 2940148 h 2956188"/>
              <a:gd name="connsiteX4" fmla="*/ 9309 w 3634699"/>
              <a:gd name="connsiteY4" fmla="*/ 2019158 h 2956188"/>
              <a:gd name="connsiteX0" fmla="*/ 3781 w 3629171"/>
              <a:gd name="connsiteY0" fmla="*/ 1866096 h 2802519"/>
              <a:gd name="connsiteX1" fmla="*/ 1492383 w 3629171"/>
              <a:gd name="connsiteY1" fmla="*/ 30706 h 2802519"/>
              <a:gd name="connsiteX2" fmla="*/ 3629171 w 3629171"/>
              <a:gd name="connsiteY2" fmla="*/ 1160040 h 2802519"/>
              <a:gd name="connsiteX3" fmla="*/ 1920649 w 3629171"/>
              <a:gd name="connsiteY3" fmla="*/ 2787086 h 2802519"/>
              <a:gd name="connsiteX4" fmla="*/ 3781 w 3629171"/>
              <a:gd name="connsiteY4" fmla="*/ 1866096 h 2802519"/>
              <a:gd name="connsiteX0" fmla="*/ 5281 w 3283430"/>
              <a:gd name="connsiteY0" fmla="*/ 1670542 h 2783787"/>
              <a:gd name="connsiteX1" fmla="*/ 1146642 w 3283430"/>
              <a:gd name="connsiteY1" fmla="*/ 20347 h 2783787"/>
              <a:gd name="connsiteX2" fmla="*/ 3283430 w 3283430"/>
              <a:gd name="connsiteY2" fmla="*/ 1149681 h 2783787"/>
              <a:gd name="connsiteX3" fmla="*/ 1574908 w 3283430"/>
              <a:gd name="connsiteY3" fmla="*/ 2776727 h 2783787"/>
              <a:gd name="connsiteX4" fmla="*/ 5281 w 3283430"/>
              <a:gd name="connsiteY4" fmla="*/ 1670542 h 2783787"/>
              <a:gd name="connsiteX0" fmla="*/ 5464 w 3434084"/>
              <a:gd name="connsiteY0" fmla="*/ 1661954 h 2773079"/>
              <a:gd name="connsiteX1" fmla="*/ 1146825 w 3434084"/>
              <a:gd name="connsiteY1" fmla="*/ 11759 h 2773079"/>
              <a:gd name="connsiteX2" fmla="*/ 3434084 w 3434084"/>
              <a:gd name="connsiteY2" fmla="*/ 1233690 h 2773079"/>
              <a:gd name="connsiteX3" fmla="*/ 1575091 w 3434084"/>
              <a:gd name="connsiteY3" fmla="*/ 2768139 h 2773079"/>
              <a:gd name="connsiteX4" fmla="*/ 5464 w 3434084"/>
              <a:gd name="connsiteY4" fmla="*/ 1661954 h 2773079"/>
              <a:gd name="connsiteX0" fmla="*/ 5464 w 3434084"/>
              <a:gd name="connsiteY0" fmla="*/ 1797554 h 2908828"/>
              <a:gd name="connsiteX1" fmla="*/ 1146825 w 3434084"/>
              <a:gd name="connsiteY1" fmla="*/ 8463 h 2908828"/>
              <a:gd name="connsiteX2" fmla="*/ 3434084 w 3434084"/>
              <a:gd name="connsiteY2" fmla="*/ 1369290 h 2908828"/>
              <a:gd name="connsiteX3" fmla="*/ 1575091 w 3434084"/>
              <a:gd name="connsiteY3" fmla="*/ 2903739 h 2908828"/>
              <a:gd name="connsiteX4" fmla="*/ 5464 w 3434084"/>
              <a:gd name="connsiteY4" fmla="*/ 1797554 h 2908828"/>
              <a:gd name="connsiteX0" fmla="*/ 14429 w 3443049"/>
              <a:gd name="connsiteY0" fmla="*/ 1797554 h 2966397"/>
              <a:gd name="connsiteX1" fmla="*/ 1155790 w 3443049"/>
              <a:gd name="connsiteY1" fmla="*/ 8463 h 2966397"/>
              <a:gd name="connsiteX2" fmla="*/ 3443049 w 3443049"/>
              <a:gd name="connsiteY2" fmla="*/ 1369290 h 2966397"/>
              <a:gd name="connsiteX3" fmla="*/ 1896572 w 3443049"/>
              <a:gd name="connsiteY3" fmla="*/ 2961613 h 2966397"/>
              <a:gd name="connsiteX4" fmla="*/ 14429 w 3443049"/>
              <a:gd name="connsiteY4" fmla="*/ 1797554 h 2966397"/>
              <a:gd name="connsiteX0" fmla="*/ 9377 w 3437997"/>
              <a:gd name="connsiteY0" fmla="*/ 1797554 h 2701994"/>
              <a:gd name="connsiteX1" fmla="*/ 1150738 w 3437997"/>
              <a:gd name="connsiteY1" fmla="*/ 8463 h 2701994"/>
              <a:gd name="connsiteX2" fmla="*/ 3437997 w 3437997"/>
              <a:gd name="connsiteY2" fmla="*/ 1369290 h 2701994"/>
              <a:gd name="connsiteX3" fmla="*/ 1729474 w 3437997"/>
              <a:gd name="connsiteY3" fmla="*/ 2695395 h 2701994"/>
              <a:gd name="connsiteX4" fmla="*/ 9377 w 3437997"/>
              <a:gd name="connsiteY4" fmla="*/ 1797554 h 27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997" h="2701994">
                <a:moveTo>
                  <a:pt x="9377" y="1797554"/>
                </a:moveTo>
                <a:cubicBezTo>
                  <a:pt x="-87079" y="1349732"/>
                  <a:pt x="579301" y="79840"/>
                  <a:pt x="1150738" y="8463"/>
                </a:cubicBezTo>
                <a:cubicBezTo>
                  <a:pt x="1722175" y="-62914"/>
                  <a:pt x="3437997" y="310884"/>
                  <a:pt x="3437997" y="1369290"/>
                </a:cubicBezTo>
                <a:cubicBezTo>
                  <a:pt x="3437997" y="2427696"/>
                  <a:pt x="2300911" y="2624018"/>
                  <a:pt x="1729474" y="2695395"/>
                </a:cubicBezTo>
                <a:cubicBezTo>
                  <a:pt x="1158037" y="2766772"/>
                  <a:pt x="105833" y="2245376"/>
                  <a:pt x="9377" y="1797554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6F1B76-972A-4339-BCFB-8586A2263527}"/>
              </a:ext>
            </a:extLst>
          </p:cNvPr>
          <p:cNvSpPr txBox="1"/>
          <p:nvPr/>
        </p:nvSpPr>
        <p:spPr>
          <a:xfrm>
            <a:off x="2628185" y="2348810"/>
            <a:ext cx="2391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endParaRPr kumimoji="0" lang="en-PH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8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CB8AEFCF-2F7E-468A-9927-6DD1960A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6" b="90133" l="10000" r="90000">
                        <a14:foregroundMark x1="58639" y1="90133" x2="64497" y2="88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00" t="34853" r="16245"/>
          <a:stretch/>
        </p:blipFill>
        <p:spPr>
          <a:xfrm>
            <a:off x="10198891" y="1451371"/>
            <a:ext cx="2092143" cy="2317260"/>
          </a:xfrm>
          <a:prstGeom prst="rect">
            <a:avLst/>
          </a:prstGeom>
        </p:spPr>
      </p:pic>
      <p:pic>
        <p:nvPicPr>
          <p:cNvPr id="11" name="Picture 10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F53AF646-E7FD-4882-B843-2A25867501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6" b="89956" l="6213" r="90000">
                        <a14:foregroundMark x1="14556" y1="51644" x2="16213" y2="76444"/>
                        <a14:foregroundMark x1="6686" y1="69156" x2="6982" y2="75467"/>
                        <a14:foregroundMark x1="7574" y1="64267" x2="6213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513" r="73807" b="9568"/>
          <a:stretch/>
        </p:blipFill>
        <p:spPr>
          <a:xfrm rot="21063366">
            <a:off x="2046920" y="30638"/>
            <a:ext cx="1734380" cy="2024009"/>
          </a:xfrm>
          <a:prstGeom prst="rect">
            <a:avLst/>
          </a:prstGeom>
        </p:spPr>
      </p:pic>
      <p:pic>
        <p:nvPicPr>
          <p:cNvPr id="13" name="Picture 12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C2EA9934-E6B8-4403-B3AD-07AD2DCF30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112" y1="64267" x2="33964" y2="78133"/>
                        <a14:foregroundMark x1="28580" y1="87467" x2="33018" y2="84800"/>
                        <a14:foregroundMark x1="33018" y1="84800" x2="39290" y2="76533"/>
                        <a14:foregroundMark x1="39290" y1="76533" x2="41716" y2="64267"/>
                        <a14:foregroundMark x1="41183" y1="57067" x2="40592" y2="61600"/>
                        <a14:foregroundMark x1="41361" y1="60800" x2="41598" y2="5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04" t="52647" r="54946" b="8069"/>
          <a:stretch/>
        </p:blipFill>
        <p:spPr>
          <a:xfrm rot="21426867">
            <a:off x="1203410" y="80647"/>
            <a:ext cx="1182370" cy="1461905"/>
          </a:xfrm>
          <a:prstGeom prst="rect">
            <a:avLst/>
          </a:prstGeom>
        </p:spPr>
      </p:pic>
      <p:pic>
        <p:nvPicPr>
          <p:cNvPr id="15" name="Picture 14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F30BD65C-9F90-413E-96BC-774D29B762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953" y1="14667" x2="43846" y2="22578"/>
                        <a14:foregroundMark x1="43846" y1="22578" x2="43846" y2="22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5" t="8016" r="47207" b="66258"/>
          <a:stretch/>
        </p:blipFill>
        <p:spPr>
          <a:xfrm>
            <a:off x="71346" y="465588"/>
            <a:ext cx="1594359" cy="1434999"/>
          </a:xfrm>
          <a:prstGeom prst="rect">
            <a:avLst/>
          </a:prstGeom>
        </p:spPr>
      </p:pic>
      <p:pic>
        <p:nvPicPr>
          <p:cNvPr id="17" name="Picture 16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8E98C4E4-337D-4B06-818C-8EF7BEBFD3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456" y1="32267" x2="27988" y2="60889"/>
                        <a14:foregroundMark x1="27988" y1="60889" x2="28107" y2="61244"/>
                        <a14:foregroundMark x1="27456" y1="26133" x2="27988" y2="31733"/>
                        <a14:foregroundMark x1="29349" y1="70578" x2="31065" y2="62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27" t="20584" r="62362" b="22222"/>
          <a:stretch/>
        </p:blipFill>
        <p:spPr>
          <a:xfrm rot="1763402">
            <a:off x="9472592" y="-51297"/>
            <a:ext cx="843621" cy="1725791"/>
          </a:xfrm>
          <a:prstGeom prst="rect">
            <a:avLst/>
          </a:prstGeom>
        </p:spPr>
      </p:pic>
      <p:pic>
        <p:nvPicPr>
          <p:cNvPr id="19" name="Picture 18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526405B2-DBA2-4889-BC73-840DD7EB0B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976" y1="22489" x2="72959" y2="19378"/>
                        <a14:foregroundMark x1="67929" y1="32533" x2="78580" y2="22133"/>
                        <a14:foregroundMark x1="78580" y1="22133" x2="78698" y2="2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00" t="6378" r="17912" b="60837"/>
          <a:stretch/>
        </p:blipFill>
        <p:spPr>
          <a:xfrm>
            <a:off x="10013150" y="477326"/>
            <a:ext cx="1826822" cy="1114048"/>
          </a:xfrm>
          <a:prstGeom prst="rect">
            <a:avLst/>
          </a:prstGeom>
        </p:spPr>
      </p:pic>
      <p:pic>
        <p:nvPicPr>
          <p:cNvPr id="2052" name="Picture 4" descr="Tea Kettle Euclidean Vector - Tea Pot Cartoon Png, Transparent Png ,  Transparent Png Image - PNGitem">
            <a:extLst>
              <a:ext uri="{FF2B5EF4-FFF2-40B4-BE49-F238E27FC236}">
                <a16:creationId xmlns:a16="http://schemas.microsoft.com/office/drawing/2014/main" id="{92925C27-79D0-414E-855E-C9526036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352" b="90783" l="5000" r="93256">
                        <a14:foregroundMark x1="27674" y1="28345" x2="38605" y2="14470"/>
                        <a14:foregroundMark x1="34186" y1="7730" x2="43140" y2="5352"/>
                        <a14:foregroundMark x1="37209" y1="22597" x2="41512" y2="17740"/>
                        <a14:foregroundMark x1="35581" y1="37166" x2="47326" y2="36769"/>
                        <a14:foregroundMark x1="8256" y1="47572" x2="8140" y2="51635"/>
                        <a14:foregroundMark x1="5116" y1="71853" x2="7326" y2="72052"/>
                        <a14:foregroundMark x1="40000" y1="90783" x2="50698" y2="90783"/>
                        <a14:foregroundMark x1="93256" y1="39148" x2="92209" y2="41526"/>
                        <a14:foregroundMark x1="30233" y1="34787" x2="33488" y2="34787"/>
                        <a14:foregroundMark x1="38372" y1="34985" x2="46744" y2="34291"/>
                        <a14:foregroundMark x1="51279" y1="34985" x2="57209" y2="35282"/>
                        <a14:foregroundMark x1="58372" y1="34589" x2="60581" y2="35084"/>
                        <a14:foregroundMark x1="64535" y1="35580" x2="66512" y2="36670"/>
                        <a14:foregroundMark x1="16628" y1="26858" x2="16163" y2="28543"/>
                        <a14:foregroundMark x1="13605" y1="73241" x2="14651" y2="77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301">
            <a:off x="389381" y="1857953"/>
            <a:ext cx="2498697" cy="29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8D67253-4517-4CCE-94FB-308EED0EDB6A}"/>
                  </a:ext>
                </a:extLst>
              </p:cNvPr>
              <p:cNvSpPr txBox="1"/>
              <p:nvPr/>
            </p:nvSpPr>
            <p:spPr>
              <a:xfrm>
                <a:off x="3294449" y="4146610"/>
                <a:ext cx="927725" cy="1365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ahoma" panose="020B0604030504040204" pitchFamily="34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8D67253-4517-4CCE-94FB-308EED0ED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449" y="4146610"/>
                <a:ext cx="927725" cy="13655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A9E5F6A-DE16-44D0-9447-3CD38504D1C2}"/>
                  </a:ext>
                </a:extLst>
              </p:cNvPr>
              <p:cNvSpPr txBox="1"/>
              <p:nvPr/>
            </p:nvSpPr>
            <p:spPr>
              <a:xfrm>
                <a:off x="6141731" y="4146610"/>
                <a:ext cx="1766008" cy="1406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28 + 15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ahoma" panose="020B0604030504040204" pitchFamily="34" charset="0"/>
                            </a:rPr>
                            <m:t>21</m:t>
                          </m:r>
                        </m:den>
                      </m:f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A9E5F6A-DE16-44D0-9447-3CD38504D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731" y="4146610"/>
                <a:ext cx="1766008" cy="1406347"/>
              </a:xfrm>
              <a:prstGeom prst="rect">
                <a:avLst/>
              </a:prstGeom>
              <a:blipFill>
                <a:blip r:embed="rId13"/>
                <a:stretch>
                  <a:fillRect r="-12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6D1696-C6A7-46EE-AA6B-462476A32248}"/>
                  </a:ext>
                </a:extLst>
              </p:cNvPr>
              <p:cNvSpPr txBox="1"/>
              <p:nvPr/>
            </p:nvSpPr>
            <p:spPr>
              <a:xfrm>
                <a:off x="8619726" y="4146610"/>
                <a:ext cx="711201" cy="1406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ahoma" panose="020B0604030504040204" pitchFamily="34" charset="0"/>
                            </a:rPr>
                            <m:t>21</m:t>
                          </m:r>
                        </m:den>
                      </m:f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6D1696-C6A7-46EE-AA6B-462476A32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9726" y="4146610"/>
                <a:ext cx="711201" cy="1406282"/>
              </a:xfrm>
              <a:prstGeom prst="rect">
                <a:avLst/>
              </a:prstGeom>
              <a:blipFill>
                <a:blip r:embed="rId14"/>
                <a:stretch>
                  <a:fillRect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1FA980D0-7A47-42A8-B80E-83E08A1AE71C}"/>
              </a:ext>
            </a:extLst>
          </p:cNvPr>
          <p:cNvSpPr txBox="1"/>
          <p:nvPr/>
        </p:nvSpPr>
        <p:spPr>
          <a:xfrm>
            <a:off x="5458574" y="4487968"/>
            <a:ext cx="617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=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11A0FCC-80AD-42FB-B535-11C7DDEEC12F}"/>
              </a:ext>
            </a:extLst>
          </p:cNvPr>
          <p:cNvSpPr txBox="1"/>
          <p:nvPr/>
        </p:nvSpPr>
        <p:spPr>
          <a:xfrm>
            <a:off x="8097168" y="4487968"/>
            <a:ext cx="617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4D580C-F7C7-4684-A67E-E18A0C6A54E2}"/>
                  </a:ext>
                </a:extLst>
              </p:cNvPr>
              <p:cNvSpPr txBox="1"/>
              <p:nvPr/>
            </p:nvSpPr>
            <p:spPr>
              <a:xfrm>
                <a:off x="4690559" y="4146610"/>
                <a:ext cx="927725" cy="1406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ahoma" panose="020B0604030504040204" pitchFamily="34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4D580C-F7C7-4684-A67E-E18A0C6A5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559" y="4146610"/>
                <a:ext cx="927725" cy="14062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5C811286-52B2-4A30-BF27-74B35694B3DD}"/>
              </a:ext>
            </a:extLst>
          </p:cNvPr>
          <p:cNvSpPr txBox="1"/>
          <p:nvPr/>
        </p:nvSpPr>
        <p:spPr>
          <a:xfrm>
            <a:off x="4117218" y="4487968"/>
            <a:ext cx="621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+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44DD9-D647-54D0-51CD-9C123948E1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60010" y="189660"/>
            <a:ext cx="5919729" cy="17923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9333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" grpId="0" animBg="1"/>
      <p:bldP spid="83" grpId="0" animBg="1"/>
      <p:bldP spid="80" grpId="0"/>
      <p:bldP spid="86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B57833FD-0816-4B73-9D5E-8EFACC90C084}"/>
              </a:ext>
            </a:extLst>
          </p:cNvPr>
          <p:cNvGrpSpPr/>
          <p:nvPr/>
        </p:nvGrpSpPr>
        <p:grpSpPr>
          <a:xfrm>
            <a:off x="0" y="-56184"/>
            <a:ext cx="12227178" cy="1296830"/>
            <a:chOff x="-17589" y="5084533"/>
            <a:chExt cx="12227178" cy="186770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02846A-10E9-4561-8348-D9D4E51D27EC}"/>
                </a:ext>
              </a:extLst>
            </p:cNvPr>
            <p:cNvSpPr/>
            <p:nvPr/>
          </p:nvSpPr>
          <p:spPr>
            <a:xfrm rot="16200000">
              <a:off x="5191083" y="-68771"/>
              <a:ext cx="1792245" cy="12209588"/>
            </a:xfrm>
            <a:prstGeom prst="rect">
              <a:avLst/>
            </a:prstGeom>
            <a:solidFill>
              <a:srgbClr val="787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733844-39C3-4CE5-9F96-1720E2C0D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3686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66F58A6-4C0F-48C9-9B5E-6A53F7D25B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581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3EC28F-2A64-41B2-B77D-967F4EDC1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5835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898501-5F0A-4876-9833-F57062691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089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7C3653-6674-4F5F-A516-936946133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31351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8A026F-5D8B-41C1-8F85-00C54DD30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52687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892BF-8844-44D0-A2F5-6F11765D8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7402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CE74D-9490-4E91-B40A-F767D80D7423}"/>
                </a:ext>
              </a:extLst>
            </p:cNvPr>
            <p:cNvCxnSpPr>
              <a:cxnSpLocks/>
            </p:cNvCxnSpPr>
            <p:nvPr/>
          </p:nvCxnSpPr>
          <p:spPr>
            <a:xfrm>
              <a:off x="151437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266325B-3159-47D0-A6EB-34D5E1F851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512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FCA0A3-5914-4D4E-AA3B-7E9D08647D0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62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CBAF94A-ABFF-4733-A50D-5313F082388F}"/>
                </a:ext>
              </a:extLst>
            </p:cNvPr>
            <p:cNvCxnSpPr>
              <a:cxnSpLocks/>
            </p:cNvCxnSpPr>
            <p:nvPr/>
          </p:nvCxnSpPr>
          <p:spPr>
            <a:xfrm>
              <a:off x="799137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845AE4-031B-4264-A61B-B0DAE6E8E5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212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FCC373-FCF9-4F72-8CBB-DB1582A9C791}"/>
                </a:ext>
              </a:extLst>
            </p:cNvPr>
            <p:cNvCxnSpPr>
              <a:cxnSpLocks/>
            </p:cNvCxnSpPr>
            <p:nvPr/>
          </p:nvCxnSpPr>
          <p:spPr>
            <a:xfrm>
              <a:off x="1237287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E9B011-0A17-434E-8C20-3A36888FD9D5}"/>
                </a:ext>
              </a:extLst>
            </p:cNvPr>
            <p:cNvCxnSpPr>
              <a:cxnSpLocks/>
            </p:cNvCxnSpPr>
            <p:nvPr/>
          </p:nvCxnSpPr>
          <p:spPr>
            <a:xfrm>
              <a:off x="1446837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FA2D87-C467-4B78-B0ED-E11CFD553696}"/>
                </a:ext>
              </a:extLst>
            </p:cNvPr>
            <p:cNvCxnSpPr>
              <a:cxnSpLocks/>
            </p:cNvCxnSpPr>
            <p:nvPr/>
          </p:nvCxnSpPr>
          <p:spPr>
            <a:xfrm>
              <a:off x="1665912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D8936B5-08A4-4483-975A-DE6862D2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875462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017485E-64C0-4824-AB35-3358E8918B3D}"/>
                </a:ext>
              </a:extLst>
            </p:cNvPr>
            <p:cNvCxnSpPr>
              <a:cxnSpLocks/>
            </p:cNvCxnSpPr>
            <p:nvPr/>
          </p:nvCxnSpPr>
          <p:spPr>
            <a:xfrm>
              <a:off x="2094537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C726B0B-8CAA-4B15-9D99-0631D515C46A}"/>
                </a:ext>
              </a:extLst>
            </p:cNvPr>
            <p:cNvCxnSpPr>
              <a:cxnSpLocks/>
            </p:cNvCxnSpPr>
            <p:nvPr/>
          </p:nvCxnSpPr>
          <p:spPr>
            <a:xfrm>
              <a:off x="2304087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1E156EC-DD26-42B7-A746-BDCC6EACBB40}"/>
                </a:ext>
              </a:extLst>
            </p:cNvPr>
            <p:cNvCxnSpPr>
              <a:cxnSpLocks/>
            </p:cNvCxnSpPr>
            <p:nvPr/>
          </p:nvCxnSpPr>
          <p:spPr>
            <a:xfrm>
              <a:off x="2523162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E658DF-5906-4903-B230-95C251CE5B44}"/>
                </a:ext>
              </a:extLst>
            </p:cNvPr>
            <p:cNvCxnSpPr>
              <a:cxnSpLocks/>
            </p:cNvCxnSpPr>
            <p:nvPr/>
          </p:nvCxnSpPr>
          <p:spPr>
            <a:xfrm>
              <a:off x="2742237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65B73E-A62B-42D0-8340-F374E7114D06}"/>
                </a:ext>
              </a:extLst>
            </p:cNvPr>
            <p:cNvCxnSpPr>
              <a:cxnSpLocks/>
            </p:cNvCxnSpPr>
            <p:nvPr/>
          </p:nvCxnSpPr>
          <p:spPr>
            <a:xfrm>
              <a:off x="2961312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E430749-BCFE-4FB8-866E-3E38FFBA77B6}"/>
                </a:ext>
              </a:extLst>
            </p:cNvPr>
            <p:cNvCxnSpPr>
              <a:cxnSpLocks/>
            </p:cNvCxnSpPr>
            <p:nvPr/>
          </p:nvCxnSpPr>
          <p:spPr>
            <a:xfrm>
              <a:off x="3170862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79E72D-30FE-470A-BCB3-15E4335FD02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937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75DF4CC-F386-46E3-90B5-3151399A9282}"/>
                </a:ext>
              </a:extLst>
            </p:cNvPr>
            <p:cNvCxnSpPr>
              <a:cxnSpLocks/>
            </p:cNvCxnSpPr>
            <p:nvPr/>
          </p:nvCxnSpPr>
          <p:spPr>
            <a:xfrm>
              <a:off x="3625771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9461B2A-736D-47DF-B80F-AE125E9AEB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4846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A747131-6862-41FA-BEAA-FDBBAD7A4586}"/>
                </a:ext>
              </a:extLst>
            </p:cNvPr>
            <p:cNvCxnSpPr>
              <a:cxnSpLocks/>
            </p:cNvCxnSpPr>
            <p:nvPr/>
          </p:nvCxnSpPr>
          <p:spPr>
            <a:xfrm>
              <a:off x="4054396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0CE5161-1D65-42FE-AE42-840EC70208F9}"/>
                </a:ext>
              </a:extLst>
            </p:cNvPr>
            <p:cNvCxnSpPr>
              <a:cxnSpLocks/>
            </p:cNvCxnSpPr>
            <p:nvPr/>
          </p:nvCxnSpPr>
          <p:spPr>
            <a:xfrm>
              <a:off x="4273471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80F3293-6B01-425C-96D0-0B95C5395363}"/>
                </a:ext>
              </a:extLst>
            </p:cNvPr>
            <p:cNvCxnSpPr>
              <a:cxnSpLocks/>
            </p:cNvCxnSpPr>
            <p:nvPr/>
          </p:nvCxnSpPr>
          <p:spPr>
            <a:xfrm>
              <a:off x="4492546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B2A7EFC-786B-47B8-A0FC-4E65469BC548}"/>
                </a:ext>
              </a:extLst>
            </p:cNvPr>
            <p:cNvCxnSpPr>
              <a:cxnSpLocks/>
            </p:cNvCxnSpPr>
            <p:nvPr/>
          </p:nvCxnSpPr>
          <p:spPr>
            <a:xfrm>
              <a:off x="4711621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B85B5D-7BA2-4F2E-A53A-2F8DB7D737BF}"/>
                </a:ext>
              </a:extLst>
            </p:cNvPr>
            <p:cNvCxnSpPr>
              <a:cxnSpLocks/>
            </p:cNvCxnSpPr>
            <p:nvPr/>
          </p:nvCxnSpPr>
          <p:spPr>
            <a:xfrm>
              <a:off x="4921171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6E5DD8-FAB8-46FF-8FB9-E640B80659C2}"/>
                </a:ext>
              </a:extLst>
            </p:cNvPr>
            <p:cNvCxnSpPr>
              <a:cxnSpLocks/>
            </p:cNvCxnSpPr>
            <p:nvPr/>
          </p:nvCxnSpPr>
          <p:spPr>
            <a:xfrm>
              <a:off x="5140246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0198F2C-C286-4F86-AA38-5A32129CB2D2}"/>
                </a:ext>
              </a:extLst>
            </p:cNvPr>
            <p:cNvCxnSpPr>
              <a:cxnSpLocks/>
            </p:cNvCxnSpPr>
            <p:nvPr/>
          </p:nvCxnSpPr>
          <p:spPr>
            <a:xfrm>
              <a:off x="5349796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05C3676-FCEC-4AF2-9FCE-E7201DD8CE32}"/>
                </a:ext>
              </a:extLst>
            </p:cNvPr>
            <p:cNvCxnSpPr>
              <a:cxnSpLocks/>
            </p:cNvCxnSpPr>
            <p:nvPr/>
          </p:nvCxnSpPr>
          <p:spPr>
            <a:xfrm>
              <a:off x="5568871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05D8E11-4321-4D56-A825-CCD8CE70F423}"/>
                </a:ext>
              </a:extLst>
            </p:cNvPr>
            <p:cNvCxnSpPr>
              <a:cxnSpLocks/>
            </p:cNvCxnSpPr>
            <p:nvPr/>
          </p:nvCxnSpPr>
          <p:spPr>
            <a:xfrm>
              <a:off x="5778421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A243919-EE0E-4449-BEA2-6884A6EA0851}"/>
                </a:ext>
              </a:extLst>
            </p:cNvPr>
            <p:cNvCxnSpPr>
              <a:cxnSpLocks/>
            </p:cNvCxnSpPr>
            <p:nvPr/>
          </p:nvCxnSpPr>
          <p:spPr>
            <a:xfrm>
              <a:off x="5997496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43AB806-C171-4712-A204-B569667F5B5A}"/>
                </a:ext>
              </a:extLst>
            </p:cNvPr>
            <p:cNvCxnSpPr>
              <a:cxnSpLocks/>
            </p:cNvCxnSpPr>
            <p:nvPr/>
          </p:nvCxnSpPr>
          <p:spPr>
            <a:xfrm>
              <a:off x="6216571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ED578B7-CD80-4D96-9B81-7D25B92ACF24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46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6240B82-9A04-48C0-8887-CAFE3164B881}"/>
                </a:ext>
              </a:extLst>
            </p:cNvPr>
            <p:cNvCxnSpPr>
              <a:cxnSpLocks/>
            </p:cNvCxnSpPr>
            <p:nvPr/>
          </p:nvCxnSpPr>
          <p:spPr>
            <a:xfrm>
              <a:off x="6645196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93FDF32-BAF1-4DF2-A3B1-891FB4C4EDF7}"/>
                </a:ext>
              </a:extLst>
            </p:cNvPr>
            <p:cNvCxnSpPr>
              <a:cxnSpLocks/>
            </p:cNvCxnSpPr>
            <p:nvPr/>
          </p:nvCxnSpPr>
          <p:spPr>
            <a:xfrm>
              <a:off x="6864271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7553438-AC99-42E2-9DFA-BA92858B957C}"/>
                </a:ext>
              </a:extLst>
            </p:cNvPr>
            <p:cNvCxnSpPr>
              <a:cxnSpLocks/>
            </p:cNvCxnSpPr>
            <p:nvPr/>
          </p:nvCxnSpPr>
          <p:spPr>
            <a:xfrm>
              <a:off x="7103222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398BDA9-16BB-4958-9ADD-0DD766F0C781}"/>
                </a:ext>
              </a:extLst>
            </p:cNvPr>
            <p:cNvCxnSpPr>
              <a:cxnSpLocks/>
            </p:cNvCxnSpPr>
            <p:nvPr/>
          </p:nvCxnSpPr>
          <p:spPr>
            <a:xfrm>
              <a:off x="7322297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0B809-0325-4210-BFEF-C76E413E44CE}"/>
                </a:ext>
              </a:extLst>
            </p:cNvPr>
            <p:cNvCxnSpPr>
              <a:cxnSpLocks/>
            </p:cNvCxnSpPr>
            <p:nvPr/>
          </p:nvCxnSpPr>
          <p:spPr>
            <a:xfrm>
              <a:off x="7531847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A0486F-6FAB-4FBE-8C13-CB46A81B99D0}"/>
                </a:ext>
              </a:extLst>
            </p:cNvPr>
            <p:cNvCxnSpPr>
              <a:cxnSpLocks/>
            </p:cNvCxnSpPr>
            <p:nvPr/>
          </p:nvCxnSpPr>
          <p:spPr>
            <a:xfrm>
              <a:off x="7750922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F0057ED-C598-4A71-958F-8C50D18DEEE9}"/>
                </a:ext>
              </a:extLst>
            </p:cNvPr>
            <p:cNvCxnSpPr>
              <a:cxnSpLocks/>
            </p:cNvCxnSpPr>
            <p:nvPr/>
          </p:nvCxnSpPr>
          <p:spPr>
            <a:xfrm>
              <a:off x="7969997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DCA1A78-37A4-46FD-9BC0-57BA051E2305}"/>
                </a:ext>
              </a:extLst>
            </p:cNvPr>
            <p:cNvCxnSpPr>
              <a:cxnSpLocks/>
            </p:cNvCxnSpPr>
            <p:nvPr/>
          </p:nvCxnSpPr>
          <p:spPr>
            <a:xfrm>
              <a:off x="8189072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7FFB4E-0493-47FD-887D-A6762DEC99C6}"/>
                </a:ext>
              </a:extLst>
            </p:cNvPr>
            <p:cNvCxnSpPr>
              <a:cxnSpLocks/>
            </p:cNvCxnSpPr>
            <p:nvPr/>
          </p:nvCxnSpPr>
          <p:spPr>
            <a:xfrm>
              <a:off x="8398622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8452F87-619F-48D6-8161-8AA7FF40E743}"/>
                </a:ext>
              </a:extLst>
            </p:cNvPr>
            <p:cNvCxnSpPr>
              <a:cxnSpLocks/>
            </p:cNvCxnSpPr>
            <p:nvPr/>
          </p:nvCxnSpPr>
          <p:spPr>
            <a:xfrm>
              <a:off x="8617697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414DB33-22BD-4524-A0A5-BBA4210F5A29}"/>
                </a:ext>
              </a:extLst>
            </p:cNvPr>
            <p:cNvCxnSpPr>
              <a:cxnSpLocks/>
            </p:cNvCxnSpPr>
            <p:nvPr/>
          </p:nvCxnSpPr>
          <p:spPr>
            <a:xfrm>
              <a:off x="8827247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9893493-D3EF-43C3-936C-6ECE2FEB9145}"/>
                </a:ext>
              </a:extLst>
            </p:cNvPr>
            <p:cNvCxnSpPr>
              <a:cxnSpLocks/>
            </p:cNvCxnSpPr>
            <p:nvPr/>
          </p:nvCxnSpPr>
          <p:spPr>
            <a:xfrm>
              <a:off x="9046322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E5886AB-73E6-4A7B-A968-A8D4996498AF}"/>
                </a:ext>
              </a:extLst>
            </p:cNvPr>
            <p:cNvCxnSpPr>
              <a:cxnSpLocks/>
            </p:cNvCxnSpPr>
            <p:nvPr/>
          </p:nvCxnSpPr>
          <p:spPr>
            <a:xfrm>
              <a:off x="9255872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E02C83A-B338-4AE4-93C6-D07D802A7FF3}"/>
                </a:ext>
              </a:extLst>
            </p:cNvPr>
            <p:cNvCxnSpPr>
              <a:cxnSpLocks/>
            </p:cNvCxnSpPr>
            <p:nvPr/>
          </p:nvCxnSpPr>
          <p:spPr>
            <a:xfrm>
              <a:off x="9474947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F3FAA91-C846-4BBD-988D-7B54BC2EAABB}"/>
                </a:ext>
              </a:extLst>
            </p:cNvPr>
            <p:cNvCxnSpPr>
              <a:cxnSpLocks/>
            </p:cNvCxnSpPr>
            <p:nvPr/>
          </p:nvCxnSpPr>
          <p:spPr>
            <a:xfrm>
              <a:off x="9694022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272042D-B75D-4225-959A-115720F73C12}"/>
                </a:ext>
              </a:extLst>
            </p:cNvPr>
            <p:cNvCxnSpPr>
              <a:cxnSpLocks/>
            </p:cNvCxnSpPr>
            <p:nvPr/>
          </p:nvCxnSpPr>
          <p:spPr>
            <a:xfrm>
              <a:off x="9913097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C3C558C-D538-4EA4-93E0-18296D4C04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22647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A12B3-3CE9-4F99-A0E8-991446EC743F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722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C11D893-5500-48C6-B5FC-60C1C110322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357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BEB7BE-E126-4AC2-9E21-A25B6BC67A5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432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63CE59-3521-469A-A76D-5069889460E5}"/>
                </a:ext>
              </a:extLst>
            </p:cNvPr>
            <p:cNvCxnSpPr>
              <a:cxnSpLocks/>
            </p:cNvCxnSpPr>
            <p:nvPr/>
          </p:nvCxnSpPr>
          <p:spPr>
            <a:xfrm>
              <a:off x="10988982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D93CD15-4063-4D72-9BE5-FC71A4956FB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057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B929938-37DE-4A0E-B401-6AB429940A6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7132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9E3D597-2EB7-43C0-ABBF-0204AF58E985}"/>
                </a:ext>
              </a:extLst>
            </p:cNvPr>
            <p:cNvCxnSpPr>
              <a:cxnSpLocks/>
            </p:cNvCxnSpPr>
            <p:nvPr/>
          </p:nvCxnSpPr>
          <p:spPr>
            <a:xfrm>
              <a:off x="11646207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19323BE-D03A-4EA2-BA56-DF30723297F5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757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3467C42-7C28-4C1F-969F-CAB1423EE9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74832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AABFE78-B9AE-4C9E-855C-07CB71B60E3D}"/>
              </a:ext>
            </a:extLst>
          </p:cNvPr>
          <p:cNvSpPr/>
          <p:nvPr/>
        </p:nvSpPr>
        <p:spPr>
          <a:xfrm rot="16200000">
            <a:off x="5794719" y="-5201412"/>
            <a:ext cx="602561" cy="12256849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7C8ABCC-A737-4ECF-A56C-0B594F3E5F5C}"/>
              </a:ext>
            </a:extLst>
          </p:cNvPr>
          <p:cNvSpPr/>
          <p:nvPr/>
        </p:nvSpPr>
        <p:spPr>
          <a:xfrm>
            <a:off x="1749937" y="2070148"/>
            <a:ext cx="3621054" cy="1472938"/>
          </a:xfrm>
          <a:custGeom>
            <a:avLst/>
            <a:gdLst>
              <a:gd name="connsiteX0" fmla="*/ 0 w 4134676"/>
              <a:gd name="connsiteY0" fmla="*/ 1916413 h 3832825"/>
              <a:gd name="connsiteX1" fmla="*/ 2067338 w 4134676"/>
              <a:gd name="connsiteY1" fmla="*/ 0 h 3832825"/>
              <a:gd name="connsiteX2" fmla="*/ 4134676 w 4134676"/>
              <a:gd name="connsiteY2" fmla="*/ 1916413 h 3832825"/>
              <a:gd name="connsiteX3" fmla="*/ 2067338 w 4134676"/>
              <a:gd name="connsiteY3" fmla="*/ 3832826 h 3832825"/>
              <a:gd name="connsiteX4" fmla="*/ 0 w 4134676"/>
              <a:gd name="connsiteY4" fmla="*/ 1916413 h 3832825"/>
              <a:gd name="connsiteX0" fmla="*/ 0 w 3972630"/>
              <a:gd name="connsiteY0" fmla="*/ 1927991 h 3832832"/>
              <a:gd name="connsiteX1" fmla="*/ 1905292 w 3972630"/>
              <a:gd name="connsiteY1" fmla="*/ 3 h 3832832"/>
              <a:gd name="connsiteX2" fmla="*/ 3972630 w 3972630"/>
              <a:gd name="connsiteY2" fmla="*/ 1916416 h 3832832"/>
              <a:gd name="connsiteX3" fmla="*/ 1905292 w 3972630"/>
              <a:gd name="connsiteY3" fmla="*/ 3832829 h 3832832"/>
              <a:gd name="connsiteX4" fmla="*/ 0 w 3972630"/>
              <a:gd name="connsiteY4" fmla="*/ 1927991 h 3832832"/>
              <a:gd name="connsiteX0" fmla="*/ 0 w 4076802"/>
              <a:gd name="connsiteY0" fmla="*/ 1931637 h 3838944"/>
              <a:gd name="connsiteX1" fmla="*/ 1905292 w 4076802"/>
              <a:gd name="connsiteY1" fmla="*/ 3649 h 3838944"/>
              <a:gd name="connsiteX2" fmla="*/ 4076802 w 4076802"/>
              <a:gd name="connsiteY2" fmla="*/ 1595971 h 3838944"/>
              <a:gd name="connsiteX3" fmla="*/ 1905292 w 4076802"/>
              <a:gd name="connsiteY3" fmla="*/ 3836475 h 3838944"/>
              <a:gd name="connsiteX4" fmla="*/ 0 w 4076802"/>
              <a:gd name="connsiteY4" fmla="*/ 1931637 h 3838944"/>
              <a:gd name="connsiteX0" fmla="*/ 267 w 4077069"/>
              <a:gd name="connsiteY0" fmla="*/ 1931637 h 3433646"/>
              <a:gd name="connsiteX1" fmla="*/ 1905559 w 4077069"/>
              <a:gd name="connsiteY1" fmla="*/ 3649 h 3433646"/>
              <a:gd name="connsiteX2" fmla="*/ 4077069 w 4077069"/>
              <a:gd name="connsiteY2" fmla="*/ 1595971 h 3433646"/>
              <a:gd name="connsiteX3" fmla="*/ 2032881 w 4077069"/>
              <a:gd name="connsiteY3" fmla="*/ 3431361 h 3433646"/>
              <a:gd name="connsiteX4" fmla="*/ 267 w 4077069"/>
              <a:gd name="connsiteY4" fmla="*/ 1931637 h 3433646"/>
              <a:gd name="connsiteX0" fmla="*/ 7726 w 4084528"/>
              <a:gd name="connsiteY0" fmla="*/ 1897116 h 3399112"/>
              <a:gd name="connsiteX1" fmla="*/ 1450030 w 4084528"/>
              <a:gd name="connsiteY1" fmla="*/ 3852 h 3399112"/>
              <a:gd name="connsiteX2" fmla="*/ 4084528 w 4084528"/>
              <a:gd name="connsiteY2" fmla="*/ 1561450 h 3399112"/>
              <a:gd name="connsiteX3" fmla="*/ 2040340 w 4084528"/>
              <a:gd name="connsiteY3" fmla="*/ 3396840 h 3399112"/>
              <a:gd name="connsiteX4" fmla="*/ 7726 w 4084528"/>
              <a:gd name="connsiteY4" fmla="*/ 1897116 h 3399112"/>
              <a:gd name="connsiteX0" fmla="*/ 7963 w 4258385"/>
              <a:gd name="connsiteY0" fmla="*/ 1898133 h 3400597"/>
              <a:gd name="connsiteX1" fmla="*/ 1450267 w 4258385"/>
              <a:gd name="connsiteY1" fmla="*/ 4869 h 3400597"/>
              <a:gd name="connsiteX2" fmla="*/ 4258385 w 4258385"/>
              <a:gd name="connsiteY2" fmla="*/ 1527743 h 3400597"/>
              <a:gd name="connsiteX3" fmla="*/ 2040577 w 4258385"/>
              <a:gd name="connsiteY3" fmla="*/ 3397857 h 3400597"/>
              <a:gd name="connsiteX4" fmla="*/ 7963 w 4258385"/>
              <a:gd name="connsiteY4" fmla="*/ 1898133 h 3400597"/>
              <a:gd name="connsiteX0" fmla="*/ 6641 w 4476982"/>
              <a:gd name="connsiteY0" fmla="*/ 2016899 h 3405995"/>
              <a:gd name="connsiteX1" fmla="*/ 1668864 w 4476982"/>
              <a:gd name="connsiteY1" fmla="*/ 7889 h 3405995"/>
              <a:gd name="connsiteX2" fmla="*/ 4476982 w 4476982"/>
              <a:gd name="connsiteY2" fmla="*/ 1530763 h 3405995"/>
              <a:gd name="connsiteX3" fmla="*/ 2259174 w 4476982"/>
              <a:gd name="connsiteY3" fmla="*/ 3400877 h 3405995"/>
              <a:gd name="connsiteX4" fmla="*/ 6641 w 4476982"/>
              <a:gd name="connsiteY4" fmla="*/ 2016899 h 3405995"/>
              <a:gd name="connsiteX0" fmla="*/ 2948 w 4473289"/>
              <a:gd name="connsiteY0" fmla="*/ 2016899 h 3406055"/>
              <a:gd name="connsiteX1" fmla="*/ 1665171 w 4473289"/>
              <a:gd name="connsiteY1" fmla="*/ 7889 h 3406055"/>
              <a:gd name="connsiteX2" fmla="*/ 4473289 w 4473289"/>
              <a:gd name="connsiteY2" fmla="*/ 1530763 h 3406055"/>
              <a:gd name="connsiteX3" fmla="*/ 2255481 w 4473289"/>
              <a:gd name="connsiteY3" fmla="*/ 3400877 h 3406055"/>
              <a:gd name="connsiteX4" fmla="*/ 2948 w 4473289"/>
              <a:gd name="connsiteY4" fmla="*/ 2016899 h 3406055"/>
              <a:gd name="connsiteX0" fmla="*/ 5479 w 4475820"/>
              <a:gd name="connsiteY0" fmla="*/ 1689006 h 3077826"/>
              <a:gd name="connsiteX1" fmla="*/ 1714000 w 4475820"/>
              <a:gd name="connsiteY1" fmla="*/ 15662 h 3077826"/>
              <a:gd name="connsiteX2" fmla="*/ 4475820 w 4475820"/>
              <a:gd name="connsiteY2" fmla="*/ 1202870 h 3077826"/>
              <a:gd name="connsiteX3" fmla="*/ 2258012 w 4475820"/>
              <a:gd name="connsiteY3" fmla="*/ 3072984 h 3077826"/>
              <a:gd name="connsiteX4" fmla="*/ 5479 w 4475820"/>
              <a:gd name="connsiteY4" fmla="*/ 1689006 h 3077826"/>
              <a:gd name="connsiteX0" fmla="*/ 3780 w 4474121"/>
              <a:gd name="connsiteY0" fmla="*/ 1914219 h 3303226"/>
              <a:gd name="connsiteX1" fmla="*/ 1793324 w 4474121"/>
              <a:gd name="connsiteY1" fmla="*/ 9382 h 3303226"/>
              <a:gd name="connsiteX2" fmla="*/ 4474121 w 4474121"/>
              <a:gd name="connsiteY2" fmla="*/ 1428083 h 3303226"/>
              <a:gd name="connsiteX3" fmla="*/ 2256313 w 4474121"/>
              <a:gd name="connsiteY3" fmla="*/ 3298197 h 3303226"/>
              <a:gd name="connsiteX4" fmla="*/ 3780 w 4474121"/>
              <a:gd name="connsiteY4" fmla="*/ 1914219 h 3303226"/>
              <a:gd name="connsiteX0" fmla="*/ 3606 w 4126707"/>
              <a:gd name="connsiteY0" fmla="*/ 1922327 h 3314020"/>
              <a:gd name="connsiteX1" fmla="*/ 1793150 w 4126707"/>
              <a:gd name="connsiteY1" fmla="*/ 17490 h 3314020"/>
              <a:gd name="connsiteX2" fmla="*/ 4126707 w 4126707"/>
              <a:gd name="connsiteY2" fmla="*/ 1308869 h 3314020"/>
              <a:gd name="connsiteX3" fmla="*/ 2256139 w 4126707"/>
              <a:gd name="connsiteY3" fmla="*/ 3306305 h 3314020"/>
              <a:gd name="connsiteX4" fmla="*/ 3606 w 4126707"/>
              <a:gd name="connsiteY4" fmla="*/ 1922327 h 3314020"/>
              <a:gd name="connsiteX0" fmla="*/ 5405 w 3630795"/>
              <a:gd name="connsiteY0" fmla="*/ 2019158 h 3321449"/>
              <a:gd name="connsiteX1" fmla="*/ 1297238 w 3630795"/>
              <a:gd name="connsiteY1" fmla="*/ 21723 h 3321449"/>
              <a:gd name="connsiteX2" fmla="*/ 3630795 w 3630795"/>
              <a:gd name="connsiteY2" fmla="*/ 1313102 h 3321449"/>
              <a:gd name="connsiteX3" fmla="*/ 1760227 w 3630795"/>
              <a:gd name="connsiteY3" fmla="*/ 3310538 h 3321449"/>
              <a:gd name="connsiteX4" fmla="*/ 5405 w 3630795"/>
              <a:gd name="connsiteY4" fmla="*/ 2019158 h 3321449"/>
              <a:gd name="connsiteX0" fmla="*/ 9309 w 3634699"/>
              <a:gd name="connsiteY0" fmla="*/ 2019158 h 2956188"/>
              <a:gd name="connsiteX1" fmla="*/ 1301142 w 3634699"/>
              <a:gd name="connsiteY1" fmla="*/ 21723 h 2956188"/>
              <a:gd name="connsiteX2" fmla="*/ 3634699 w 3634699"/>
              <a:gd name="connsiteY2" fmla="*/ 1313102 h 2956188"/>
              <a:gd name="connsiteX3" fmla="*/ 1926177 w 3634699"/>
              <a:gd name="connsiteY3" fmla="*/ 2940148 h 2956188"/>
              <a:gd name="connsiteX4" fmla="*/ 9309 w 3634699"/>
              <a:gd name="connsiteY4" fmla="*/ 2019158 h 2956188"/>
              <a:gd name="connsiteX0" fmla="*/ 3781 w 3629171"/>
              <a:gd name="connsiteY0" fmla="*/ 1866096 h 2802519"/>
              <a:gd name="connsiteX1" fmla="*/ 1492383 w 3629171"/>
              <a:gd name="connsiteY1" fmla="*/ 30706 h 2802519"/>
              <a:gd name="connsiteX2" fmla="*/ 3629171 w 3629171"/>
              <a:gd name="connsiteY2" fmla="*/ 1160040 h 2802519"/>
              <a:gd name="connsiteX3" fmla="*/ 1920649 w 3629171"/>
              <a:gd name="connsiteY3" fmla="*/ 2787086 h 2802519"/>
              <a:gd name="connsiteX4" fmla="*/ 3781 w 3629171"/>
              <a:gd name="connsiteY4" fmla="*/ 1866096 h 2802519"/>
              <a:gd name="connsiteX0" fmla="*/ 5281 w 3283430"/>
              <a:gd name="connsiteY0" fmla="*/ 1670542 h 2783787"/>
              <a:gd name="connsiteX1" fmla="*/ 1146642 w 3283430"/>
              <a:gd name="connsiteY1" fmla="*/ 20347 h 2783787"/>
              <a:gd name="connsiteX2" fmla="*/ 3283430 w 3283430"/>
              <a:gd name="connsiteY2" fmla="*/ 1149681 h 2783787"/>
              <a:gd name="connsiteX3" fmla="*/ 1574908 w 3283430"/>
              <a:gd name="connsiteY3" fmla="*/ 2776727 h 2783787"/>
              <a:gd name="connsiteX4" fmla="*/ 5281 w 3283430"/>
              <a:gd name="connsiteY4" fmla="*/ 1670542 h 2783787"/>
              <a:gd name="connsiteX0" fmla="*/ 5464 w 3434084"/>
              <a:gd name="connsiteY0" fmla="*/ 1661954 h 2773079"/>
              <a:gd name="connsiteX1" fmla="*/ 1146825 w 3434084"/>
              <a:gd name="connsiteY1" fmla="*/ 11759 h 2773079"/>
              <a:gd name="connsiteX2" fmla="*/ 3434084 w 3434084"/>
              <a:gd name="connsiteY2" fmla="*/ 1233690 h 2773079"/>
              <a:gd name="connsiteX3" fmla="*/ 1575091 w 3434084"/>
              <a:gd name="connsiteY3" fmla="*/ 2768139 h 2773079"/>
              <a:gd name="connsiteX4" fmla="*/ 5464 w 3434084"/>
              <a:gd name="connsiteY4" fmla="*/ 1661954 h 2773079"/>
              <a:gd name="connsiteX0" fmla="*/ 5464 w 3434084"/>
              <a:gd name="connsiteY0" fmla="*/ 1797554 h 2908828"/>
              <a:gd name="connsiteX1" fmla="*/ 1146825 w 3434084"/>
              <a:gd name="connsiteY1" fmla="*/ 8463 h 2908828"/>
              <a:gd name="connsiteX2" fmla="*/ 3434084 w 3434084"/>
              <a:gd name="connsiteY2" fmla="*/ 1369290 h 2908828"/>
              <a:gd name="connsiteX3" fmla="*/ 1575091 w 3434084"/>
              <a:gd name="connsiteY3" fmla="*/ 2903739 h 2908828"/>
              <a:gd name="connsiteX4" fmla="*/ 5464 w 3434084"/>
              <a:gd name="connsiteY4" fmla="*/ 1797554 h 2908828"/>
              <a:gd name="connsiteX0" fmla="*/ 14429 w 3443049"/>
              <a:gd name="connsiteY0" fmla="*/ 1797554 h 2966397"/>
              <a:gd name="connsiteX1" fmla="*/ 1155790 w 3443049"/>
              <a:gd name="connsiteY1" fmla="*/ 8463 h 2966397"/>
              <a:gd name="connsiteX2" fmla="*/ 3443049 w 3443049"/>
              <a:gd name="connsiteY2" fmla="*/ 1369290 h 2966397"/>
              <a:gd name="connsiteX3" fmla="*/ 1896572 w 3443049"/>
              <a:gd name="connsiteY3" fmla="*/ 2961613 h 2966397"/>
              <a:gd name="connsiteX4" fmla="*/ 14429 w 3443049"/>
              <a:gd name="connsiteY4" fmla="*/ 1797554 h 2966397"/>
              <a:gd name="connsiteX0" fmla="*/ 9377 w 3437997"/>
              <a:gd name="connsiteY0" fmla="*/ 1797554 h 2701994"/>
              <a:gd name="connsiteX1" fmla="*/ 1150738 w 3437997"/>
              <a:gd name="connsiteY1" fmla="*/ 8463 h 2701994"/>
              <a:gd name="connsiteX2" fmla="*/ 3437997 w 3437997"/>
              <a:gd name="connsiteY2" fmla="*/ 1369290 h 2701994"/>
              <a:gd name="connsiteX3" fmla="*/ 1729474 w 3437997"/>
              <a:gd name="connsiteY3" fmla="*/ 2695395 h 2701994"/>
              <a:gd name="connsiteX4" fmla="*/ 9377 w 3437997"/>
              <a:gd name="connsiteY4" fmla="*/ 1797554 h 27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997" h="2701994">
                <a:moveTo>
                  <a:pt x="9377" y="1797554"/>
                </a:moveTo>
                <a:cubicBezTo>
                  <a:pt x="-87079" y="1349732"/>
                  <a:pt x="579301" y="79840"/>
                  <a:pt x="1150738" y="8463"/>
                </a:cubicBezTo>
                <a:cubicBezTo>
                  <a:pt x="1722175" y="-62914"/>
                  <a:pt x="3437997" y="310884"/>
                  <a:pt x="3437997" y="1369290"/>
                </a:cubicBezTo>
                <a:cubicBezTo>
                  <a:pt x="3437997" y="2427696"/>
                  <a:pt x="2300911" y="2624018"/>
                  <a:pt x="1729474" y="2695395"/>
                </a:cubicBezTo>
                <a:cubicBezTo>
                  <a:pt x="1158037" y="2766772"/>
                  <a:pt x="105833" y="2245376"/>
                  <a:pt x="9377" y="1797554"/>
                </a:cubicBezTo>
                <a:close/>
              </a:path>
            </a:pathLst>
          </a:cu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83" name="Oval 1">
            <a:extLst>
              <a:ext uri="{FF2B5EF4-FFF2-40B4-BE49-F238E27FC236}">
                <a16:creationId xmlns:a16="http://schemas.microsoft.com/office/drawing/2014/main" id="{1AF1F498-ABAA-4BC8-A7A1-E090251DFA10}"/>
              </a:ext>
            </a:extLst>
          </p:cNvPr>
          <p:cNvSpPr/>
          <p:nvPr/>
        </p:nvSpPr>
        <p:spPr>
          <a:xfrm>
            <a:off x="2375507" y="2194959"/>
            <a:ext cx="2870631" cy="1308074"/>
          </a:xfrm>
          <a:custGeom>
            <a:avLst/>
            <a:gdLst>
              <a:gd name="connsiteX0" fmla="*/ 0 w 4134676"/>
              <a:gd name="connsiteY0" fmla="*/ 1916413 h 3832825"/>
              <a:gd name="connsiteX1" fmla="*/ 2067338 w 4134676"/>
              <a:gd name="connsiteY1" fmla="*/ 0 h 3832825"/>
              <a:gd name="connsiteX2" fmla="*/ 4134676 w 4134676"/>
              <a:gd name="connsiteY2" fmla="*/ 1916413 h 3832825"/>
              <a:gd name="connsiteX3" fmla="*/ 2067338 w 4134676"/>
              <a:gd name="connsiteY3" fmla="*/ 3832826 h 3832825"/>
              <a:gd name="connsiteX4" fmla="*/ 0 w 4134676"/>
              <a:gd name="connsiteY4" fmla="*/ 1916413 h 3832825"/>
              <a:gd name="connsiteX0" fmla="*/ 0 w 3972630"/>
              <a:gd name="connsiteY0" fmla="*/ 1927991 h 3832832"/>
              <a:gd name="connsiteX1" fmla="*/ 1905292 w 3972630"/>
              <a:gd name="connsiteY1" fmla="*/ 3 h 3832832"/>
              <a:gd name="connsiteX2" fmla="*/ 3972630 w 3972630"/>
              <a:gd name="connsiteY2" fmla="*/ 1916416 h 3832832"/>
              <a:gd name="connsiteX3" fmla="*/ 1905292 w 3972630"/>
              <a:gd name="connsiteY3" fmla="*/ 3832829 h 3832832"/>
              <a:gd name="connsiteX4" fmla="*/ 0 w 3972630"/>
              <a:gd name="connsiteY4" fmla="*/ 1927991 h 3832832"/>
              <a:gd name="connsiteX0" fmla="*/ 0 w 4076802"/>
              <a:gd name="connsiteY0" fmla="*/ 1931637 h 3838944"/>
              <a:gd name="connsiteX1" fmla="*/ 1905292 w 4076802"/>
              <a:gd name="connsiteY1" fmla="*/ 3649 h 3838944"/>
              <a:gd name="connsiteX2" fmla="*/ 4076802 w 4076802"/>
              <a:gd name="connsiteY2" fmla="*/ 1595971 h 3838944"/>
              <a:gd name="connsiteX3" fmla="*/ 1905292 w 4076802"/>
              <a:gd name="connsiteY3" fmla="*/ 3836475 h 3838944"/>
              <a:gd name="connsiteX4" fmla="*/ 0 w 4076802"/>
              <a:gd name="connsiteY4" fmla="*/ 1931637 h 3838944"/>
              <a:gd name="connsiteX0" fmla="*/ 267 w 4077069"/>
              <a:gd name="connsiteY0" fmla="*/ 1931637 h 3433646"/>
              <a:gd name="connsiteX1" fmla="*/ 1905559 w 4077069"/>
              <a:gd name="connsiteY1" fmla="*/ 3649 h 3433646"/>
              <a:gd name="connsiteX2" fmla="*/ 4077069 w 4077069"/>
              <a:gd name="connsiteY2" fmla="*/ 1595971 h 3433646"/>
              <a:gd name="connsiteX3" fmla="*/ 2032881 w 4077069"/>
              <a:gd name="connsiteY3" fmla="*/ 3431361 h 3433646"/>
              <a:gd name="connsiteX4" fmla="*/ 267 w 4077069"/>
              <a:gd name="connsiteY4" fmla="*/ 1931637 h 3433646"/>
              <a:gd name="connsiteX0" fmla="*/ 7726 w 4084528"/>
              <a:gd name="connsiteY0" fmla="*/ 1897116 h 3399112"/>
              <a:gd name="connsiteX1" fmla="*/ 1450030 w 4084528"/>
              <a:gd name="connsiteY1" fmla="*/ 3852 h 3399112"/>
              <a:gd name="connsiteX2" fmla="*/ 4084528 w 4084528"/>
              <a:gd name="connsiteY2" fmla="*/ 1561450 h 3399112"/>
              <a:gd name="connsiteX3" fmla="*/ 2040340 w 4084528"/>
              <a:gd name="connsiteY3" fmla="*/ 3396840 h 3399112"/>
              <a:gd name="connsiteX4" fmla="*/ 7726 w 4084528"/>
              <a:gd name="connsiteY4" fmla="*/ 1897116 h 3399112"/>
              <a:gd name="connsiteX0" fmla="*/ 7963 w 4258385"/>
              <a:gd name="connsiteY0" fmla="*/ 1898133 h 3400597"/>
              <a:gd name="connsiteX1" fmla="*/ 1450267 w 4258385"/>
              <a:gd name="connsiteY1" fmla="*/ 4869 h 3400597"/>
              <a:gd name="connsiteX2" fmla="*/ 4258385 w 4258385"/>
              <a:gd name="connsiteY2" fmla="*/ 1527743 h 3400597"/>
              <a:gd name="connsiteX3" fmla="*/ 2040577 w 4258385"/>
              <a:gd name="connsiteY3" fmla="*/ 3397857 h 3400597"/>
              <a:gd name="connsiteX4" fmla="*/ 7963 w 4258385"/>
              <a:gd name="connsiteY4" fmla="*/ 1898133 h 3400597"/>
              <a:gd name="connsiteX0" fmla="*/ 6641 w 4476982"/>
              <a:gd name="connsiteY0" fmla="*/ 2016899 h 3405995"/>
              <a:gd name="connsiteX1" fmla="*/ 1668864 w 4476982"/>
              <a:gd name="connsiteY1" fmla="*/ 7889 h 3405995"/>
              <a:gd name="connsiteX2" fmla="*/ 4476982 w 4476982"/>
              <a:gd name="connsiteY2" fmla="*/ 1530763 h 3405995"/>
              <a:gd name="connsiteX3" fmla="*/ 2259174 w 4476982"/>
              <a:gd name="connsiteY3" fmla="*/ 3400877 h 3405995"/>
              <a:gd name="connsiteX4" fmla="*/ 6641 w 4476982"/>
              <a:gd name="connsiteY4" fmla="*/ 2016899 h 3405995"/>
              <a:gd name="connsiteX0" fmla="*/ 2948 w 4473289"/>
              <a:gd name="connsiteY0" fmla="*/ 2016899 h 3406055"/>
              <a:gd name="connsiteX1" fmla="*/ 1665171 w 4473289"/>
              <a:gd name="connsiteY1" fmla="*/ 7889 h 3406055"/>
              <a:gd name="connsiteX2" fmla="*/ 4473289 w 4473289"/>
              <a:gd name="connsiteY2" fmla="*/ 1530763 h 3406055"/>
              <a:gd name="connsiteX3" fmla="*/ 2255481 w 4473289"/>
              <a:gd name="connsiteY3" fmla="*/ 3400877 h 3406055"/>
              <a:gd name="connsiteX4" fmla="*/ 2948 w 4473289"/>
              <a:gd name="connsiteY4" fmla="*/ 2016899 h 3406055"/>
              <a:gd name="connsiteX0" fmla="*/ 5479 w 4475820"/>
              <a:gd name="connsiteY0" fmla="*/ 1689006 h 3077826"/>
              <a:gd name="connsiteX1" fmla="*/ 1714000 w 4475820"/>
              <a:gd name="connsiteY1" fmla="*/ 15662 h 3077826"/>
              <a:gd name="connsiteX2" fmla="*/ 4475820 w 4475820"/>
              <a:gd name="connsiteY2" fmla="*/ 1202870 h 3077826"/>
              <a:gd name="connsiteX3" fmla="*/ 2258012 w 4475820"/>
              <a:gd name="connsiteY3" fmla="*/ 3072984 h 3077826"/>
              <a:gd name="connsiteX4" fmla="*/ 5479 w 4475820"/>
              <a:gd name="connsiteY4" fmla="*/ 1689006 h 3077826"/>
              <a:gd name="connsiteX0" fmla="*/ 3780 w 4474121"/>
              <a:gd name="connsiteY0" fmla="*/ 1914219 h 3303226"/>
              <a:gd name="connsiteX1" fmla="*/ 1793324 w 4474121"/>
              <a:gd name="connsiteY1" fmla="*/ 9382 h 3303226"/>
              <a:gd name="connsiteX2" fmla="*/ 4474121 w 4474121"/>
              <a:gd name="connsiteY2" fmla="*/ 1428083 h 3303226"/>
              <a:gd name="connsiteX3" fmla="*/ 2256313 w 4474121"/>
              <a:gd name="connsiteY3" fmla="*/ 3298197 h 3303226"/>
              <a:gd name="connsiteX4" fmla="*/ 3780 w 4474121"/>
              <a:gd name="connsiteY4" fmla="*/ 1914219 h 3303226"/>
              <a:gd name="connsiteX0" fmla="*/ 3606 w 4126707"/>
              <a:gd name="connsiteY0" fmla="*/ 1922327 h 3314020"/>
              <a:gd name="connsiteX1" fmla="*/ 1793150 w 4126707"/>
              <a:gd name="connsiteY1" fmla="*/ 17490 h 3314020"/>
              <a:gd name="connsiteX2" fmla="*/ 4126707 w 4126707"/>
              <a:gd name="connsiteY2" fmla="*/ 1308869 h 3314020"/>
              <a:gd name="connsiteX3" fmla="*/ 2256139 w 4126707"/>
              <a:gd name="connsiteY3" fmla="*/ 3306305 h 3314020"/>
              <a:gd name="connsiteX4" fmla="*/ 3606 w 4126707"/>
              <a:gd name="connsiteY4" fmla="*/ 1922327 h 3314020"/>
              <a:gd name="connsiteX0" fmla="*/ 5405 w 3630795"/>
              <a:gd name="connsiteY0" fmla="*/ 2019158 h 3321449"/>
              <a:gd name="connsiteX1" fmla="*/ 1297238 w 3630795"/>
              <a:gd name="connsiteY1" fmla="*/ 21723 h 3321449"/>
              <a:gd name="connsiteX2" fmla="*/ 3630795 w 3630795"/>
              <a:gd name="connsiteY2" fmla="*/ 1313102 h 3321449"/>
              <a:gd name="connsiteX3" fmla="*/ 1760227 w 3630795"/>
              <a:gd name="connsiteY3" fmla="*/ 3310538 h 3321449"/>
              <a:gd name="connsiteX4" fmla="*/ 5405 w 3630795"/>
              <a:gd name="connsiteY4" fmla="*/ 2019158 h 3321449"/>
              <a:gd name="connsiteX0" fmla="*/ 9309 w 3634699"/>
              <a:gd name="connsiteY0" fmla="*/ 2019158 h 2956188"/>
              <a:gd name="connsiteX1" fmla="*/ 1301142 w 3634699"/>
              <a:gd name="connsiteY1" fmla="*/ 21723 h 2956188"/>
              <a:gd name="connsiteX2" fmla="*/ 3634699 w 3634699"/>
              <a:gd name="connsiteY2" fmla="*/ 1313102 h 2956188"/>
              <a:gd name="connsiteX3" fmla="*/ 1926177 w 3634699"/>
              <a:gd name="connsiteY3" fmla="*/ 2940148 h 2956188"/>
              <a:gd name="connsiteX4" fmla="*/ 9309 w 3634699"/>
              <a:gd name="connsiteY4" fmla="*/ 2019158 h 2956188"/>
              <a:gd name="connsiteX0" fmla="*/ 3781 w 3629171"/>
              <a:gd name="connsiteY0" fmla="*/ 1866096 h 2802519"/>
              <a:gd name="connsiteX1" fmla="*/ 1492383 w 3629171"/>
              <a:gd name="connsiteY1" fmla="*/ 30706 h 2802519"/>
              <a:gd name="connsiteX2" fmla="*/ 3629171 w 3629171"/>
              <a:gd name="connsiteY2" fmla="*/ 1160040 h 2802519"/>
              <a:gd name="connsiteX3" fmla="*/ 1920649 w 3629171"/>
              <a:gd name="connsiteY3" fmla="*/ 2787086 h 2802519"/>
              <a:gd name="connsiteX4" fmla="*/ 3781 w 3629171"/>
              <a:gd name="connsiteY4" fmla="*/ 1866096 h 2802519"/>
              <a:gd name="connsiteX0" fmla="*/ 5281 w 3283430"/>
              <a:gd name="connsiteY0" fmla="*/ 1670542 h 2783787"/>
              <a:gd name="connsiteX1" fmla="*/ 1146642 w 3283430"/>
              <a:gd name="connsiteY1" fmla="*/ 20347 h 2783787"/>
              <a:gd name="connsiteX2" fmla="*/ 3283430 w 3283430"/>
              <a:gd name="connsiteY2" fmla="*/ 1149681 h 2783787"/>
              <a:gd name="connsiteX3" fmla="*/ 1574908 w 3283430"/>
              <a:gd name="connsiteY3" fmla="*/ 2776727 h 2783787"/>
              <a:gd name="connsiteX4" fmla="*/ 5281 w 3283430"/>
              <a:gd name="connsiteY4" fmla="*/ 1670542 h 2783787"/>
              <a:gd name="connsiteX0" fmla="*/ 5464 w 3434084"/>
              <a:gd name="connsiteY0" fmla="*/ 1661954 h 2773079"/>
              <a:gd name="connsiteX1" fmla="*/ 1146825 w 3434084"/>
              <a:gd name="connsiteY1" fmla="*/ 11759 h 2773079"/>
              <a:gd name="connsiteX2" fmla="*/ 3434084 w 3434084"/>
              <a:gd name="connsiteY2" fmla="*/ 1233690 h 2773079"/>
              <a:gd name="connsiteX3" fmla="*/ 1575091 w 3434084"/>
              <a:gd name="connsiteY3" fmla="*/ 2768139 h 2773079"/>
              <a:gd name="connsiteX4" fmla="*/ 5464 w 3434084"/>
              <a:gd name="connsiteY4" fmla="*/ 1661954 h 2773079"/>
              <a:gd name="connsiteX0" fmla="*/ 5464 w 3434084"/>
              <a:gd name="connsiteY0" fmla="*/ 1797554 h 2908828"/>
              <a:gd name="connsiteX1" fmla="*/ 1146825 w 3434084"/>
              <a:gd name="connsiteY1" fmla="*/ 8463 h 2908828"/>
              <a:gd name="connsiteX2" fmla="*/ 3434084 w 3434084"/>
              <a:gd name="connsiteY2" fmla="*/ 1369290 h 2908828"/>
              <a:gd name="connsiteX3" fmla="*/ 1575091 w 3434084"/>
              <a:gd name="connsiteY3" fmla="*/ 2903739 h 2908828"/>
              <a:gd name="connsiteX4" fmla="*/ 5464 w 3434084"/>
              <a:gd name="connsiteY4" fmla="*/ 1797554 h 2908828"/>
              <a:gd name="connsiteX0" fmla="*/ 14429 w 3443049"/>
              <a:gd name="connsiteY0" fmla="*/ 1797554 h 2966397"/>
              <a:gd name="connsiteX1" fmla="*/ 1155790 w 3443049"/>
              <a:gd name="connsiteY1" fmla="*/ 8463 h 2966397"/>
              <a:gd name="connsiteX2" fmla="*/ 3443049 w 3443049"/>
              <a:gd name="connsiteY2" fmla="*/ 1369290 h 2966397"/>
              <a:gd name="connsiteX3" fmla="*/ 1896572 w 3443049"/>
              <a:gd name="connsiteY3" fmla="*/ 2961613 h 2966397"/>
              <a:gd name="connsiteX4" fmla="*/ 14429 w 3443049"/>
              <a:gd name="connsiteY4" fmla="*/ 1797554 h 2966397"/>
              <a:gd name="connsiteX0" fmla="*/ 9377 w 3437997"/>
              <a:gd name="connsiteY0" fmla="*/ 1797554 h 2701994"/>
              <a:gd name="connsiteX1" fmla="*/ 1150738 w 3437997"/>
              <a:gd name="connsiteY1" fmla="*/ 8463 h 2701994"/>
              <a:gd name="connsiteX2" fmla="*/ 3437997 w 3437997"/>
              <a:gd name="connsiteY2" fmla="*/ 1369290 h 2701994"/>
              <a:gd name="connsiteX3" fmla="*/ 1729474 w 3437997"/>
              <a:gd name="connsiteY3" fmla="*/ 2695395 h 2701994"/>
              <a:gd name="connsiteX4" fmla="*/ 9377 w 3437997"/>
              <a:gd name="connsiteY4" fmla="*/ 1797554 h 2701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997" h="2701994">
                <a:moveTo>
                  <a:pt x="9377" y="1797554"/>
                </a:moveTo>
                <a:cubicBezTo>
                  <a:pt x="-87079" y="1349732"/>
                  <a:pt x="579301" y="79840"/>
                  <a:pt x="1150738" y="8463"/>
                </a:cubicBezTo>
                <a:cubicBezTo>
                  <a:pt x="1722175" y="-62914"/>
                  <a:pt x="3437997" y="310884"/>
                  <a:pt x="3437997" y="1369290"/>
                </a:cubicBezTo>
                <a:cubicBezTo>
                  <a:pt x="3437997" y="2427696"/>
                  <a:pt x="2300911" y="2624018"/>
                  <a:pt x="1729474" y="2695395"/>
                </a:cubicBezTo>
                <a:cubicBezTo>
                  <a:pt x="1158037" y="2766772"/>
                  <a:pt x="105833" y="2245376"/>
                  <a:pt x="9377" y="1797554"/>
                </a:cubicBezTo>
                <a:close/>
              </a:path>
            </a:pathLst>
          </a:cu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6F1B76-972A-4339-BCFB-8586A2263527}"/>
              </a:ext>
            </a:extLst>
          </p:cNvPr>
          <p:cNvSpPr txBox="1"/>
          <p:nvPr/>
        </p:nvSpPr>
        <p:spPr>
          <a:xfrm>
            <a:off x="2628185" y="2348810"/>
            <a:ext cx="2391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Tính</a:t>
            </a: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: </a:t>
            </a:r>
            <a:endParaRPr kumimoji="0" lang="en-PH" sz="5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9" name="Picture 8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CB8AEFCF-2F7E-468A-9927-6DD1960A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6" b="90133" l="10000" r="90000">
                        <a14:foregroundMark x1="58639" y1="90133" x2="64497" y2="88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600" t="34853" r="16245"/>
          <a:stretch/>
        </p:blipFill>
        <p:spPr>
          <a:xfrm>
            <a:off x="10198891" y="1451371"/>
            <a:ext cx="2092143" cy="2317260"/>
          </a:xfrm>
          <a:prstGeom prst="rect">
            <a:avLst/>
          </a:prstGeom>
        </p:spPr>
      </p:pic>
      <p:pic>
        <p:nvPicPr>
          <p:cNvPr id="11" name="Picture 10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F53AF646-E7FD-4882-B843-2A25867501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6" b="89956" l="6213" r="90000">
                        <a14:foregroundMark x1="14556" y1="51644" x2="16213" y2="76444"/>
                        <a14:foregroundMark x1="6686" y1="69156" x2="6982" y2="75467"/>
                        <a14:foregroundMark x1="7574" y1="64267" x2="6213" y2="71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513" r="73807" b="9568"/>
          <a:stretch/>
        </p:blipFill>
        <p:spPr>
          <a:xfrm rot="21063366">
            <a:off x="2046920" y="30638"/>
            <a:ext cx="1734380" cy="2024009"/>
          </a:xfrm>
          <a:prstGeom prst="rect">
            <a:avLst/>
          </a:prstGeom>
        </p:spPr>
      </p:pic>
      <p:pic>
        <p:nvPicPr>
          <p:cNvPr id="13" name="Picture 12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C2EA9934-E6B8-4403-B3AD-07AD2DCF305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9112" y1="64267" x2="33964" y2="78133"/>
                        <a14:foregroundMark x1="28580" y1="87467" x2="33018" y2="84800"/>
                        <a14:foregroundMark x1="33018" y1="84800" x2="39290" y2="76533"/>
                        <a14:foregroundMark x1="39290" y1="76533" x2="41716" y2="64267"/>
                        <a14:foregroundMark x1="41183" y1="57067" x2="40592" y2="61600"/>
                        <a14:foregroundMark x1="41361" y1="60800" x2="41598" y2="56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04" t="52647" r="54946" b="8069"/>
          <a:stretch/>
        </p:blipFill>
        <p:spPr>
          <a:xfrm rot="21426867">
            <a:off x="1203410" y="80647"/>
            <a:ext cx="1182370" cy="1461905"/>
          </a:xfrm>
          <a:prstGeom prst="rect">
            <a:avLst/>
          </a:prstGeom>
        </p:spPr>
      </p:pic>
      <p:pic>
        <p:nvPicPr>
          <p:cNvPr id="15" name="Picture 14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F30BD65C-9F90-413E-96BC-774D29B7627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953" y1="14667" x2="43846" y2="22578"/>
                        <a14:foregroundMark x1="43846" y1="22578" x2="43846" y2="22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5" t="8016" r="47207" b="66258"/>
          <a:stretch/>
        </p:blipFill>
        <p:spPr>
          <a:xfrm>
            <a:off x="71346" y="465588"/>
            <a:ext cx="1594359" cy="1434999"/>
          </a:xfrm>
          <a:prstGeom prst="rect">
            <a:avLst/>
          </a:prstGeom>
        </p:spPr>
      </p:pic>
      <p:pic>
        <p:nvPicPr>
          <p:cNvPr id="17" name="Picture 16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8E98C4E4-337D-4B06-818C-8EF7BEBFD3F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456" y1="32267" x2="27988" y2="60889"/>
                        <a14:foregroundMark x1="27988" y1="60889" x2="28107" y2="61244"/>
                        <a14:foregroundMark x1="27456" y1="26133" x2="27988" y2="31733"/>
                        <a14:foregroundMark x1="29349" y1="70578" x2="31065" y2="62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27" t="20584" r="62362" b="22222"/>
          <a:stretch/>
        </p:blipFill>
        <p:spPr>
          <a:xfrm rot="1763402">
            <a:off x="9472592" y="-51297"/>
            <a:ext cx="843621" cy="1725791"/>
          </a:xfrm>
          <a:prstGeom prst="rect">
            <a:avLst/>
          </a:prstGeom>
        </p:spPr>
      </p:pic>
      <p:pic>
        <p:nvPicPr>
          <p:cNvPr id="19" name="Picture 18" descr="A group of vegetables&#10;&#10;Description automatically generated with low confidence">
            <a:extLst>
              <a:ext uri="{FF2B5EF4-FFF2-40B4-BE49-F238E27FC236}">
                <a16:creationId xmlns:a16="http://schemas.microsoft.com/office/drawing/2014/main" id="{526405B2-DBA2-4889-BC73-840DD7EB0B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5976" y1="22489" x2="72959" y2="19378"/>
                        <a14:foregroundMark x1="67929" y1="32533" x2="78580" y2="22133"/>
                        <a14:foregroundMark x1="78580" y1="22133" x2="78698" y2="21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00" t="6378" r="17912" b="60837"/>
          <a:stretch/>
        </p:blipFill>
        <p:spPr>
          <a:xfrm>
            <a:off x="10013150" y="477326"/>
            <a:ext cx="1826822" cy="1114048"/>
          </a:xfrm>
          <a:prstGeom prst="rect">
            <a:avLst/>
          </a:prstGeom>
        </p:spPr>
      </p:pic>
      <p:sp>
        <p:nvSpPr>
          <p:cNvPr id="206" name="Rectangle 205">
            <a:extLst>
              <a:ext uri="{FF2B5EF4-FFF2-40B4-BE49-F238E27FC236}">
                <a16:creationId xmlns:a16="http://schemas.microsoft.com/office/drawing/2014/main" id="{3465F65F-00BA-4FA3-8F60-3380304BA3A5}"/>
              </a:ext>
            </a:extLst>
          </p:cNvPr>
          <p:cNvSpPr/>
          <p:nvPr/>
        </p:nvSpPr>
        <p:spPr>
          <a:xfrm rot="16200000">
            <a:off x="6011079" y="668195"/>
            <a:ext cx="159402" cy="12256849"/>
          </a:xfrm>
          <a:prstGeom prst="rect">
            <a:avLst/>
          </a:prstGeom>
          <a:solidFill>
            <a:srgbClr val="787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2052" name="Picture 4" descr="Tea Kettle Euclidean Vector - Tea Pot Cartoon Png, Transparent Png ,  Transparent Png Image - PNGitem">
            <a:extLst>
              <a:ext uri="{FF2B5EF4-FFF2-40B4-BE49-F238E27FC236}">
                <a16:creationId xmlns:a16="http://schemas.microsoft.com/office/drawing/2014/main" id="{92925C27-79D0-414E-855E-C9526036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352" b="90783" l="5000" r="93256">
                        <a14:foregroundMark x1="27674" y1="28345" x2="38605" y2="14470"/>
                        <a14:foregroundMark x1="34186" y1="7730" x2="43140" y2="5352"/>
                        <a14:foregroundMark x1="37209" y1="22597" x2="41512" y2="17740"/>
                        <a14:foregroundMark x1="35581" y1="37166" x2="47326" y2="36769"/>
                        <a14:foregroundMark x1="8256" y1="47572" x2="8140" y2="51635"/>
                        <a14:foregroundMark x1="5116" y1="71853" x2="7326" y2="72052"/>
                        <a14:foregroundMark x1="40000" y1="90783" x2="50698" y2="90783"/>
                        <a14:foregroundMark x1="93256" y1="39148" x2="92209" y2="41526"/>
                        <a14:foregroundMark x1="30233" y1="34787" x2="33488" y2="34787"/>
                        <a14:foregroundMark x1="38372" y1="34985" x2="46744" y2="34291"/>
                        <a14:foregroundMark x1="51279" y1="34985" x2="57209" y2="35282"/>
                        <a14:foregroundMark x1="58372" y1="34589" x2="60581" y2="35084"/>
                        <a14:foregroundMark x1="64535" y1="35580" x2="66512" y2="36670"/>
                        <a14:foregroundMark x1="16628" y1="26858" x2="16163" y2="28543"/>
                        <a14:foregroundMark x1="13605" y1="73241" x2="14651" y2="77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58301">
            <a:off x="389381" y="1857953"/>
            <a:ext cx="2498697" cy="293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8D67253-4517-4CCE-94FB-308EED0EDB6A}"/>
                  </a:ext>
                </a:extLst>
              </p:cNvPr>
              <p:cNvSpPr txBox="1"/>
              <p:nvPr/>
            </p:nvSpPr>
            <p:spPr>
              <a:xfrm>
                <a:off x="3151574" y="3546535"/>
                <a:ext cx="927725" cy="1365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5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8D67253-4517-4CCE-94FB-308EED0ED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574" y="3546535"/>
                <a:ext cx="927725" cy="13655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A9E5F6A-DE16-44D0-9447-3CD38504D1C2}"/>
                  </a:ext>
                </a:extLst>
              </p:cNvPr>
              <p:cNvSpPr txBox="1"/>
              <p:nvPr/>
            </p:nvSpPr>
            <p:spPr>
              <a:xfrm>
                <a:off x="5998856" y="3546535"/>
                <a:ext cx="1766008" cy="1406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25 − 1</m:t>
                          </m:r>
                          <m:r>
                            <a:rPr kumimoji="0" lang="en-US" sz="4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𝟐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  <m:r>
                            <a:rPr kumimoji="0" lang="en-US" sz="4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ahoma" panose="020B0604030504040204" pitchFamily="34" charset="0"/>
                            </a:rPr>
                            <m:t>𝟎</m:t>
                          </m:r>
                        </m:den>
                      </m:f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A9E5F6A-DE16-44D0-9447-3CD38504D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856" y="3546535"/>
                <a:ext cx="1766008" cy="1406347"/>
              </a:xfrm>
              <a:prstGeom prst="rect">
                <a:avLst/>
              </a:prstGeom>
              <a:blipFill>
                <a:blip r:embed="rId13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6D1696-C6A7-46EE-AA6B-462476A32248}"/>
                  </a:ext>
                </a:extLst>
              </p:cNvPr>
              <p:cNvSpPr txBox="1"/>
              <p:nvPr/>
            </p:nvSpPr>
            <p:spPr>
              <a:xfrm>
                <a:off x="8476851" y="3546535"/>
                <a:ext cx="711201" cy="1406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Tahoma" panose="020B0604030504040204" pitchFamily="34" charset="0"/>
                            </a:rPr>
                            <m:t>2</m:t>
                          </m:r>
                          <m:r>
                            <a:rPr kumimoji="0" lang="en-US" sz="4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ahoma" panose="020B0604030504040204" pitchFamily="34" charset="0"/>
                            </a:rPr>
                            <m:t>𝟎</m:t>
                          </m:r>
                        </m:den>
                      </m:f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66D1696-C6A7-46EE-AA6B-462476A32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851" y="3546535"/>
                <a:ext cx="711201" cy="1406282"/>
              </a:xfrm>
              <a:prstGeom prst="rect">
                <a:avLst/>
              </a:prstGeom>
              <a:blipFill>
                <a:blip r:embed="rId14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>
            <a:extLst>
              <a:ext uri="{FF2B5EF4-FFF2-40B4-BE49-F238E27FC236}">
                <a16:creationId xmlns:a16="http://schemas.microsoft.com/office/drawing/2014/main" id="{1FA980D0-7A47-42A8-B80E-83E08A1AE71C}"/>
              </a:ext>
            </a:extLst>
          </p:cNvPr>
          <p:cNvSpPr txBox="1"/>
          <p:nvPr/>
        </p:nvSpPr>
        <p:spPr>
          <a:xfrm>
            <a:off x="5315699" y="3887893"/>
            <a:ext cx="617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=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11A0FCC-80AD-42FB-B535-11C7DDEEC12F}"/>
              </a:ext>
            </a:extLst>
          </p:cNvPr>
          <p:cNvSpPr txBox="1"/>
          <p:nvPr/>
        </p:nvSpPr>
        <p:spPr>
          <a:xfrm>
            <a:off x="7859043" y="3887893"/>
            <a:ext cx="617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4D580C-F7C7-4684-A67E-E18A0C6A54E2}"/>
                  </a:ext>
                </a:extLst>
              </p:cNvPr>
              <p:cNvSpPr txBox="1"/>
              <p:nvPr/>
            </p:nvSpPr>
            <p:spPr>
              <a:xfrm>
                <a:off x="4547684" y="3546535"/>
                <a:ext cx="927725" cy="1406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44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" panose="02040503050406030204" pitchFamily="18" charset="0"/>
                              <a:ea typeface="Cambria" panose="02040503050406030204" pitchFamily="18" charset="0"/>
                              <a:cs typeface="+mn-cs"/>
                            </a:rPr>
                            <m:t>3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sz="44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D4D580C-F7C7-4684-A67E-E18A0C6A5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684" y="3546535"/>
                <a:ext cx="927725" cy="140628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5C811286-52B2-4A30-BF27-74B35694B3DD}"/>
              </a:ext>
            </a:extLst>
          </p:cNvPr>
          <p:cNvSpPr txBox="1"/>
          <p:nvPr/>
        </p:nvSpPr>
        <p:spPr>
          <a:xfrm>
            <a:off x="3974343" y="3887893"/>
            <a:ext cx="6212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-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E19BEB2-756F-443E-8449-4450CF24D0B7}"/>
              </a:ext>
            </a:extLst>
          </p:cNvPr>
          <p:cNvSpPr txBox="1"/>
          <p:nvPr/>
        </p:nvSpPr>
        <p:spPr>
          <a:xfrm>
            <a:off x="388101" y="5333517"/>
            <a:ext cx="11494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Em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đã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thực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hiện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phép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tính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như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thế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nào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? </a:t>
            </a:r>
            <a:endParaRPr kumimoji="0" lang="en-PH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C050263-652E-46CE-AE94-D4442D821D81}"/>
              </a:ext>
            </a:extLst>
          </p:cNvPr>
          <p:cNvSpPr txBox="1"/>
          <p:nvPr/>
        </p:nvSpPr>
        <p:spPr>
          <a:xfrm>
            <a:off x="290079" y="5073485"/>
            <a:ext cx="11783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Muốn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cộng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(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hoặc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trừ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phân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khác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mẫu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, ta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đồng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mẫu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rồi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cộng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(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hoặc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trừ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)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phân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đã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quy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đồng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mẫu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số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244DD9-D647-54D0-51CD-9C123948E1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60010" y="189660"/>
            <a:ext cx="5919729" cy="179237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1039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5" grpId="0"/>
      <p:bldP spid="95" grpId="1"/>
      <p:bldP spid="9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45938181-025D-4EAA-A198-5B4A306A7FD0}"/>
              </a:ext>
            </a:extLst>
          </p:cNvPr>
          <p:cNvGrpSpPr/>
          <p:nvPr/>
        </p:nvGrpSpPr>
        <p:grpSpPr>
          <a:xfrm>
            <a:off x="-1700536" y="-753750"/>
            <a:ext cx="5383739" cy="1549247"/>
            <a:chOff x="-2113566" y="416034"/>
            <a:chExt cx="6076509" cy="1549247"/>
          </a:xfrm>
        </p:grpSpPr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346E339C-CDB5-4561-89A9-2B6D660A713F}"/>
                </a:ext>
              </a:extLst>
            </p:cNvPr>
            <p:cNvSpPr/>
            <p:nvPr/>
          </p:nvSpPr>
          <p:spPr>
            <a:xfrm>
              <a:off x="-526575" y="416034"/>
              <a:ext cx="4489518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70CCF5CB-5B10-4A15-AD92-47C430566361}"/>
                </a:ext>
              </a:extLst>
            </p:cNvPr>
            <p:cNvSpPr/>
            <p:nvPr/>
          </p:nvSpPr>
          <p:spPr>
            <a:xfrm>
              <a:off x="-938992" y="905016"/>
              <a:ext cx="4489518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Rectangle: Rounded Corners 226">
              <a:extLst>
                <a:ext uri="{FF2B5EF4-FFF2-40B4-BE49-F238E27FC236}">
                  <a16:creationId xmlns:a16="http://schemas.microsoft.com/office/drawing/2014/main" id="{648C39CC-4BB1-4931-AD13-0474E8AD84B8}"/>
                </a:ext>
              </a:extLst>
            </p:cNvPr>
            <p:cNvSpPr/>
            <p:nvPr/>
          </p:nvSpPr>
          <p:spPr>
            <a:xfrm>
              <a:off x="-2113566" y="1427672"/>
              <a:ext cx="4489518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6FBA874-D064-4102-B463-C1755657EDAA}"/>
              </a:ext>
            </a:extLst>
          </p:cNvPr>
          <p:cNvGrpSpPr/>
          <p:nvPr/>
        </p:nvGrpSpPr>
        <p:grpSpPr>
          <a:xfrm>
            <a:off x="-722078" y="-731723"/>
            <a:ext cx="4449098" cy="1509252"/>
            <a:chOff x="-769443" y="-70250"/>
            <a:chExt cx="4449098" cy="1509252"/>
          </a:xfrm>
        </p:grpSpPr>
        <p:pic>
          <p:nvPicPr>
            <p:cNvPr id="204" name="Picture 203" descr="Icon&#10;&#10;Description automatically generated">
              <a:extLst>
                <a:ext uri="{FF2B5EF4-FFF2-40B4-BE49-F238E27FC236}">
                  <a16:creationId xmlns:a16="http://schemas.microsoft.com/office/drawing/2014/main" id="{8DDE18DE-D6FC-4BC8-A98F-AA7EE971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819" y="-70250"/>
              <a:ext cx="2032656" cy="838254"/>
            </a:xfrm>
            <a:prstGeom prst="rect">
              <a:avLst/>
            </a:prstGeom>
          </p:spPr>
        </p:pic>
        <p:pic>
          <p:nvPicPr>
            <p:cNvPr id="205" name="Picture 204" descr="Icon&#10;&#10;Description automatically generated">
              <a:extLst>
                <a:ext uri="{FF2B5EF4-FFF2-40B4-BE49-F238E27FC236}">
                  <a16:creationId xmlns:a16="http://schemas.microsoft.com/office/drawing/2014/main" id="{F501F71C-F72E-4CDA-8F6F-59C40AC8C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22" y="367320"/>
              <a:ext cx="2032656" cy="838254"/>
            </a:xfrm>
            <a:prstGeom prst="rect">
              <a:avLst/>
            </a:prstGeom>
          </p:spPr>
        </p:pic>
        <p:pic>
          <p:nvPicPr>
            <p:cNvPr id="206" name="Picture 205" descr="Icon&#10;&#10;Description automatically generated">
              <a:extLst>
                <a:ext uri="{FF2B5EF4-FFF2-40B4-BE49-F238E27FC236}">
                  <a16:creationId xmlns:a16="http://schemas.microsoft.com/office/drawing/2014/main" id="{39D63A23-5EE0-4697-8D62-C59D29180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17"/>
            <a:stretch/>
          </p:blipFill>
          <p:spPr>
            <a:xfrm>
              <a:off x="531146" y="-16886"/>
              <a:ext cx="2032656" cy="548078"/>
            </a:xfrm>
            <a:prstGeom prst="rect">
              <a:avLst/>
            </a:prstGeom>
          </p:spPr>
        </p:pic>
        <p:pic>
          <p:nvPicPr>
            <p:cNvPr id="208" name="Picture 207" descr="Icon&#10;&#10;Description automatically generated">
              <a:extLst>
                <a:ext uri="{FF2B5EF4-FFF2-40B4-BE49-F238E27FC236}">
                  <a16:creationId xmlns:a16="http://schemas.microsoft.com/office/drawing/2014/main" id="{06FE2795-53D1-425E-B12A-A74BAFDE9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9443" y="600748"/>
              <a:ext cx="2032656" cy="838254"/>
            </a:xfrm>
            <a:prstGeom prst="rect">
              <a:avLst/>
            </a:prstGeom>
          </p:spPr>
        </p:pic>
        <p:pic>
          <p:nvPicPr>
            <p:cNvPr id="209" name="Picture 208" descr="Icon&#10;&#10;Description automatically generated">
              <a:extLst>
                <a:ext uri="{FF2B5EF4-FFF2-40B4-BE49-F238E27FC236}">
                  <a16:creationId xmlns:a16="http://schemas.microsoft.com/office/drawing/2014/main" id="{B72C6B47-C376-430A-AF78-436F15D2A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837" y="142807"/>
              <a:ext cx="2032656" cy="838254"/>
            </a:xfrm>
            <a:prstGeom prst="rect">
              <a:avLst/>
            </a:prstGeom>
          </p:spPr>
        </p:pic>
        <p:pic>
          <p:nvPicPr>
            <p:cNvPr id="210" name="Picture 209" descr="Icon&#10;&#10;Description automatically generated">
              <a:extLst>
                <a:ext uri="{FF2B5EF4-FFF2-40B4-BE49-F238E27FC236}">
                  <a16:creationId xmlns:a16="http://schemas.microsoft.com/office/drawing/2014/main" id="{AFCBA1D2-1DB2-4372-AF3F-A581742A9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93"/>
            <a:stretch/>
          </p:blipFill>
          <p:spPr>
            <a:xfrm>
              <a:off x="1646999" y="-21535"/>
              <a:ext cx="2032656" cy="321947"/>
            </a:xfrm>
            <a:prstGeom prst="rect">
              <a:avLst/>
            </a:prstGeom>
          </p:spPr>
        </p:pic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3BDF553E-ADDD-49AD-BA1B-5DE5B997D337}"/>
              </a:ext>
            </a:extLst>
          </p:cNvPr>
          <p:cNvGrpSpPr/>
          <p:nvPr/>
        </p:nvGrpSpPr>
        <p:grpSpPr>
          <a:xfrm>
            <a:off x="8626063" y="-643973"/>
            <a:ext cx="3977678" cy="1514728"/>
            <a:chOff x="-938992" y="416034"/>
            <a:chExt cx="4489518" cy="1514728"/>
          </a:xfrm>
        </p:grpSpPr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582CFC04-5D56-413E-97C2-97A476D06C47}"/>
                </a:ext>
              </a:extLst>
            </p:cNvPr>
            <p:cNvSpPr/>
            <p:nvPr/>
          </p:nvSpPr>
          <p:spPr>
            <a:xfrm>
              <a:off x="-526575" y="416034"/>
              <a:ext cx="3945561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6CACB203-9200-4EBB-9990-2B7A2890D138}"/>
                </a:ext>
              </a:extLst>
            </p:cNvPr>
            <p:cNvSpPr/>
            <p:nvPr/>
          </p:nvSpPr>
          <p:spPr>
            <a:xfrm>
              <a:off x="-938992" y="905016"/>
              <a:ext cx="4489518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AFADD3B6-835A-4D96-B64E-FB0C33266417}"/>
                </a:ext>
              </a:extLst>
            </p:cNvPr>
            <p:cNvSpPr/>
            <p:nvPr/>
          </p:nvSpPr>
          <p:spPr>
            <a:xfrm>
              <a:off x="468016" y="1393153"/>
              <a:ext cx="2950970" cy="537609"/>
            </a:xfrm>
            <a:prstGeom prst="roundRect">
              <a:avLst>
                <a:gd name="adj" fmla="val 50000"/>
              </a:avLst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F22828BE-3DA4-4C0F-94BD-B4BB69283D35}"/>
              </a:ext>
            </a:extLst>
          </p:cNvPr>
          <p:cNvGrpSpPr/>
          <p:nvPr/>
        </p:nvGrpSpPr>
        <p:grpSpPr>
          <a:xfrm flipH="1">
            <a:off x="8398622" y="-661663"/>
            <a:ext cx="4449098" cy="1509252"/>
            <a:chOff x="-769443" y="-70250"/>
            <a:chExt cx="4449098" cy="1509252"/>
          </a:xfrm>
        </p:grpSpPr>
        <p:pic>
          <p:nvPicPr>
            <p:cNvPr id="213" name="Picture 212" descr="Icon&#10;&#10;Description automatically generated">
              <a:extLst>
                <a:ext uri="{FF2B5EF4-FFF2-40B4-BE49-F238E27FC236}">
                  <a16:creationId xmlns:a16="http://schemas.microsoft.com/office/drawing/2014/main" id="{2FADEE70-494D-4DC9-913F-71B3ED049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85819" y="-70250"/>
              <a:ext cx="2032656" cy="838254"/>
            </a:xfrm>
            <a:prstGeom prst="rect">
              <a:avLst/>
            </a:prstGeom>
          </p:spPr>
        </p:pic>
        <p:pic>
          <p:nvPicPr>
            <p:cNvPr id="214" name="Picture 213" descr="Icon&#10;&#10;Description automatically generated">
              <a:extLst>
                <a:ext uri="{FF2B5EF4-FFF2-40B4-BE49-F238E27FC236}">
                  <a16:creationId xmlns:a16="http://schemas.microsoft.com/office/drawing/2014/main" id="{79B9773E-BB41-4C0E-8654-401433722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22" y="367320"/>
              <a:ext cx="2032656" cy="838254"/>
            </a:xfrm>
            <a:prstGeom prst="rect">
              <a:avLst/>
            </a:prstGeom>
          </p:spPr>
        </p:pic>
        <p:pic>
          <p:nvPicPr>
            <p:cNvPr id="215" name="Picture 214" descr="Icon&#10;&#10;Description automatically generated">
              <a:extLst>
                <a:ext uri="{FF2B5EF4-FFF2-40B4-BE49-F238E27FC236}">
                  <a16:creationId xmlns:a16="http://schemas.microsoft.com/office/drawing/2014/main" id="{5848BF3C-F690-4B9F-B2C2-8D692AD98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617"/>
            <a:stretch/>
          </p:blipFill>
          <p:spPr>
            <a:xfrm>
              <a:off x="531146" y="-16886"/>
              <a:ext cx="2032656" cy="548078"/>
            </a:xfrm>
            <a:prstGeom prst="rect">
              <a:avLst/>
            </a:prstGeom>
          </p:spPr>
        </p:pic>
        <p:pic>
          <p:nvPicPr>
            <p:cNvPr id="216" name="Picture 215" descr="Icon&#10;&#10;Description automatically generated">
              <a:extLst>
                <a:ext uri="{FF2B5EF4-FFF2-40B4-BE49-F238E27FC236}">
                  <a16:creationId xmlns:a16="http://schemas.microsoft.com/office/drawing/2014/main" id="{63C49969-EA1E-43F9-8EF6-9DC11BD7C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69443" y="600748"/>
              <a:ext cx="2032656" cy="838254"/>
            </a:xfrm>
            <a:prstGeom prst="rect">
              <a:avLst/>
            </a:prstGeom>
          </p:spPr>
        </p:pic>
        <p:pic>
          <p:nvPicPr>
            <p:cNvPr id="217" name="Picture 216" descr="Icon&#10;&#10;Description automatically generated">
              <a:extLst>
                <a:ext uri="{FF2B5EF4-FFF2-40B4-BE49-F238E27FC236}">
                  <a16:creationId xmlns:a16="http://schemas.microsoft.com/office/drawing/2014/main" id="{46036AD7-1E52-45B6-8D63-B9324C07F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837" y="142807"/>
              <a:ext cx="2032656" cy="838254"/>
            </a:xfrm>
            <a:prstGeom prst="rect">
              <a:avLst/>
            </a:prstGeom>
          </p:spPr>
        </p:pic>
        <p:pic>
          <p:nvPicPr>
            <p:cNvPr id="218" name="Picture 217" descr="Icon&#10;&#10;Description automatically generated">
              <a:extLst>
                <a:ext uri="{FF2B5EF4-FFF2-40B4-BE49-F238E27FC236}">
                  <a16:creationId xmlns:a16="http://schemas.microsoft.com/office/drawing/2014/main" id="{B070F6E5-E257-416B-9DEA-FA5B50747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593"/>
            <a:stretch/>
          </p:blipFill>
          <p:spPr>
            <a:xfrm>
              <a:off x="1646999" y="-21535"/>
              <a:ext cx="2032656" cy="321947"/>
            </a:xfrm>
            <a:prstGeom prst="rect">
              <a:avLst/>
            </a:prstGeom>
          </p:spPr>
        </p:pic>
      </p:grpSp>
      <p:pic>
        <p:nvPicPr>
          <p:cNvPr id="3080" name="Picture 8">
            <a:extLst>
              <a:ext uri="{FF2B5EF4-FFF2-40B4-BE49-F238E27FC236}">
                <a16:creationId xmlns:a16="http://schemas.microsoft.com/office/drawing/2014/main" id="{BF160DED-5D7B-4F8D-A490-22B89D9D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88" y="2113242"/>
            <a:ext cx="2801372" cy="4376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picture containing text&#10;&#10;Description automatically generated">
            <a:extLst>
              <a:ext uri="{FF2B5EF4-FFF2-40B4-BE49-F238E27FC236}">
                <a16:creationId xmlns:a16="http://schemas.microsoft.com/office/drawing/2014/main" id="{A9C171C5-7FE8-44F7-9E6A-7B00810652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912" y="770156"/>
            <a:ext cx="1035240" cy="1433409"/>
          </a:xfrm>
          <a:prstGeom prst="rect">
            <a:avLst/>
          </a:prstGeom>
        </p:spPr>
      </p:pic>
      <p:pic>
        <p:nvPicPr>
          <p:cNvPr id="1037" name="Picture 1036">
            <a:extLst>
              <a:ext uri="{FF2B5EF4-FFF2-40B4-BE49-F238E27FC236}">
                <a16:creationId xmlns:a16="http://schemas.microsoft.com/office/drawing/2014/main" id="{ACD3C2F2-6B0C-4A0A-9C3B-0FE2C4029D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90" y="1003949"/>
            <a:ext cx="796339" cy="1174599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C4F37E9-502F-496D-8A29-A366D281C98F}"/>
              </a:ext>
            </a:extLst>
          </p:cNvPr>
          <p:cNvGrpSpPr/>
          <p:nvPr/>
        </p:nvGrpSpPr>
        <p:grpSpPr>
          <a:xfrm>
            <a:off x="-17589" y="5869361"/>
            <a:ext cx="12227178" cy="1400379"/>
            <a:chOff x="-17589" y="5084533"/>
            <a:chExt cx="12227178" cy="1867707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158BF1E4-3BAF-4C74-9FC8-4498AF90FB13}"/>
                </a:ext>
              </a:extLst>
            </p:cNvPr>
            <p:cNvSpPr/>
            <p:nvPr/>
          </p:nvSpPr>
          <p:spPr>
            <a:xfrm rot="16200000">
              <a:off x="5191083" y="-68771"/>
              <a:ext cx="1792245" cy="12209588"/>
            </a:xfrm>
            <a:prstGeom prst="rect">
              <a:avLst/>
            </a:prstGeom>
            <a:solidFill>
              <a:srgbClr val="787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FB4D7D5-39CB-4697-A675-3BC8264993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3686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BA7E5480-6368-4C9A-BF83-EB7D9647D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581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87A3735-F0AA-4435-80CD-E644A9D17C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5835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969CF6C-6E32-4659-9F38-928A4ACB25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089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E528D74-2EFC-49AB-A189-E1BEBF868D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31351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94C0B15-BEE3-46DA-B129-A701A6F582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52687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60215F4-2F48-4395-9DD9-B80CF9C53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7402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5F3BBA2-7BF5-4214-B914-12435EE24D82}"/>
                </a:ext>
              </a:extLst>
            </p:cNvPr>
            <p:cNvCxnSpPr>
              <a:cxnSpLocks/>
            </p:cNvCxnSpPr>
            <p:nvPr/>
          </p:nvCxnSpPr>
          <p:spPr>
            <a:xfrm>
              <a:off x="151437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7BBF8C-C048-4023-95FC-4BF97EF86B3E}"/>
                </a:ext>
              </a:extLst>
            </p:cNvPr>
            <p:cNvCxnSpPr>
              <a:cxnSpLocks/>
            </p:cNvCxnSpPr>
            <p:nvPr/>
          </p:nvCxnSpPr>
          <p:spPr>
            <a:xfrm>
              <a:off x="370512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1FD18C9B-F213-444A-BBA4-C89552526722}"/>
                </a:ext>
              </a:extLst>
            </p:cNvPr>
            <p:cNvCxnSpPr>
              <a:cxnSpLocks/>
            </p:cNvCxnSpPr>
            <p:nvPr/>
          </p:nvCxnSpPr>
          <p:spPr>
            <a:xfrm>
              <a:off x="580062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2DEF29D-4BAC-4B59-8E49-B26D2A423FC1}"/>
                </a:ext>
              </a:extLst>
            </p:cNvPr>
            <p:cNvCxnSpPr>
              <a:cxnSpLocks/>
            </p:cNvCxnSpPr>
            <p:nvPr/>
          </p:nvCxnSpPr>
          <p:spPr>
            <a:xfrm>
              <a:off x="799137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CE2ECC3-6A6A-4042-8995-C505D4C29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18212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A10CBF2-B403-4885-926C-44387EF08590}"/>
                </a:ext>
              </a:extLst>
            </p:cNvPr>
            <p:cNvCxnSpPr>
              <a:cxnSpLocks/>
            </p:cNvCxnSpPr>
            <p:nvPr/>
          </p:nvCxnSpPr>
          <p:spPr>
            <a:xfrm>
              <a:off x="1237287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FEAE6909-F7D5-4D14-9053-6FB626559462}"/>
                </a:ext>
              </a:extLst>
            </p:cNvPr>
            <p:cNvCxnSpPr>
              <a:cxnSpLocks/>
            </p:cNvCxnSpPr>
            <p:nvPr/>
          </p:nvCxnSpPr>
          <p:spPr>
            <a:xfrm>
              <a:off x="1446837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A22244C-4CB0-45F5-A00B-6E8949345DD8}"/>
                </a:ext>
              </a:extLst>
            </p:cNvPr>
            <p:cNvCxnSpPr>
              <a:cxnSpLocks/>
            </p:cNvCxnSpPr>
            <p:nvPr/>
          </p:nvCxnSpPr>
          <p:spPr>
            <a:xfrm>
              <a:off x="1665912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508BF3D-F097-46C0-A567-FC925D740613}"/>
                </a:ext>
              </a:extLst>
            </p:cNvPr>
            <p:cNvCxnSpPr>
              <a:cxnSpLocks/>
            </p:cNvCxnSpPr>
            <p:nvPr/>
          </p:nvCxnSpPr>
          <p:spPr>
            <a:xfrm>
              <a:off x="1875462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116EE61-8C87-4A8F-BC32-711EBB549C22}"/>
                </a:ext>
              </a:extLst>
            </p:cNvPr>
            <p:cNvCxnSpPr>
              <a:cxnSpLocks/>
            </p:cNvCxnSpPr>
            <p:nvPr/>
          </p:nvCxnSpPr>
          <p:spPr>
            <a:xfrm>
              <a:off x="2094537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38A700A-6B6A-4EDA-975D-37C4E062E287}"/>
                </a:ext>
              </a:extLst>
            </p:cNvPr>
            <p:cNvCxnSpPr>
              <a:cxnSpLocks/>
            </p:cNvCxnSpPr>
            <p:nvPr/>
          </p:nvCxnSpPr>
          <p:spPr>
            <a:xfrm>
              <a:off x="2304087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7A7A00-7DD5-4576-B98E-F9F4CB3335AF}"/>
                </a:ext>
              </a:extLst>
            </p:cNvPr>
            <p:cNvCxnSpPr>
              <a:cxnSpLocks/>
            </p:cNvCxnSpPr>
            <p:nvPr/>
          </p:nvCxnSpPr>
          <p:spPr>
            <a:xfrm>
              <a:off x="2523162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912D8F4-E828-40B8-9233-8D18F7B545B2}"/>
                </a:ext>
              </a:extLst>
            </p:cNvPr>
            <p:cNvCxnSpPr>
              <a:cxnSpLocks/>
            </p:cNvCxnSpPr>
            <p:nvPr/>
          </p:nvCxnSpPr>
          <p:spPr>
            <a:xfrm>
              <a:off x="2742237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D71DDC7-1A75-4536-8C03-C47464A1F7DD}"/>
                </a:ext>
              </a:extLst>
            </p:cNvPr>
            <p:cNvCxnSpPr>
              <a:cxnSpLocks/>
            </p:cNvCxnSpPr>
            <p:nvPr/>
          </p:nvCxnSpPr>
          <p:spPr>
            <a:xfrm>
              <a:off x="2961312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1ECDE59-D7F8-4E0A-B8CD-8B759E4A6C13}"/>
                </a:ext>
              </a:extLst>
            </p:cNvPr>
            <p:cNvCxnSpPr>
              <a:cxnSpLocks/>
            </p:cNvCxnSpPr>
            <p:nvPr/>
          </p:nvCxnSpPr>
          <p:spPr>
            <a:xfrm>
              <a:off x="3170862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338686-CFF4-46FA-A6AD-99B90A5DF82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937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36B03CD-8F76-4B06-A372-F225261C4837}"/>
                </a:ext>
              </a:extLst>
            </p:cNvPr>
            <p:cNvCxnSpPr>
              <a:cxnSpLocks/>
            </p:cNvCxnSpPr>
            <p:nvPr/>
          </p:nvCxnSpPr>
          <p:spPr>
            <a:xfrm>
              <a:off x="3625771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F0A7FBFA-A6A3-4103-9B99-344BD1C57569}"/>
                </a:ext>
              </a:extLst>
            </p:cNvPr>
            <p:cNvCxnSpPr>
              <a:cxnSpLocks/>
            </p:cNvCxnSpPr>
            <p:nvPr/>
          </p:nvCxnSpPr>
          <p:spPr>
            <a:xfrm>
              <a:off x="3844846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BB2332A-5634-46D1-A197-9B02D19263AB}"/>
                </a:ext>
              </a:extLst>
            </p:cNvPr>
            <p:cNvCxnSpPr>
              <a:cxnSpLocks/>
            </p:cNvCxnSpPr>
            <p:nvPr/>
          </p:nvCxnSpPr>
          <p:spPr>
            <a:xfrm>
              <a:off x="4054396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0489694-5238-497A-A344-8A208C3A535D}"/>
                </a:ext>
              </a:extLst>
            </p:cNvPr>
            <p:cNvCxnSpPr>
              <a:cxnSpLocks/>
            </p:cNvCxnSpPr>
            <p:nvPr/>
          </p:nvCxnSpPr>
          <p:spPr>
            <a:xfrm>
              <a:off x="4273471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D930618-4996-4DC8-8BC0-8A23200D6AAB}"/>
                </a:ext>
              </a:extLst>
            </p:cNvPr>
            <p:cNvCxnSpPr>
              <a:cxnSpLocks/>
            </p:cNvCxnSpPr>
            <p:nvPr/>
          </p:nvCxnSpPr>
          <p:spPr>
            <a:xfrm>
              <a:off x="4492546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543F72B-7DCC-4E9A-B786-75E2B409F858}"/>
                </a:ext>
              </a:extLst>
            </p:cNvPr>
            <p:cNvCxnSpPr>
              <a:cxnSpLocks/>
            </p:cNvCxnSpPr>
            <p:nvPr/>
          </p:nvCxnSpPr>
          <p:spPr>
            <a:xfrm>
              <a:off x="4711621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7282594-4661-4C51-AE0E-5224B761D246}"/>
                </a:ext>
              </a:extLst>
            </p:cNvPr>
            <p:cNvCxnSpPr>
              <a:cxnSpLocks/>
            </p:cNvCxnSpPr>
            <p:nvPr/>
          </p:nvCxnSpPr>
          <p:spPr>
            <a:xfrm>
              <a:off x="4921171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685A215-144A-4E24-9E51-6ED7C5B01F89}"/>
                </a:ext>
              </a:extLst>
            </p:cNvPr>
            <p:cNvCxnSpPr>
              <a:cxnSpLocks/>
            </p:cNvCxnSpPr>
            <p:nvPr/>
          </p:nvCxnSpPr>
          <p:spPr>
            <a:xfrm>
              <a:off x="5140246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6DE1CBDA-0934-42ED-8913-166A89CE95B9}"/>
                </a:ext>
              </a:extLst>
            </p:cNvPr>
            <p:cNvCxnSpPr>
              <a:cxnSpLocks/>
            </p:cNvCxnSpPr>
            <p:nvPr/>
          </p:nvCxnSpPr>
          <p:spPr>
            <a:xfrm>
              <a:off x="5349796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A8B03111-7C8A-4641-BE31-3927B0FE9865}"/>
                </a:ext>
              </a:extLst>
            </p:cNvPr>
            <p:cNvCxnSpPr>
              <a:cxnSpLocks/>
            </p:cNvCxnSpPr>
            <p:nvPr/>
          </p:nvCxnSpPr>
          <p:spPr>
            <a:xfrm>
              <a:off x="5568871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63EA7F4-07ED-4C6F-82F8-85ADF4774854}"/>
                </a:ext>
              </a:extLst>
            </p:cNvPr>
            <p:cNvCxnSpPr>
              <a:cxnSpLocks/>
            </p:cNvCxnSpPr>
            <p:nvPr/>
          </p:nvCxnSpPr>
          <p:spPr>
            <a:xfrm>
              <a:off x="5778421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FA66DFE-D65C-410D-8136-6634682B1581}"/>
                </a:ext>
              </a:extLst>
            </p:cNvPr>
            <p:cNvCxnSpPr>
              <a:cxnSpLocks/>
            </p:cNvCxnSpPr>
            <p:nvPr/>
          </p:nvCxnSpPr>
          <p:spPr>
            <a:xfrm>
              <a:off x="5997496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CB73714-466A-4910-88D7-21A06256D8C2}"/>
                </a:ext>
              </a:extLst>
            </p:cNvPr>
            <p:cNvCxnSpPr>
              <a:cxnSpLocks/>
            </p:cNvCxnSpPr>
            <p:nvPr/>
          </p:nvCxnSpPr>
          <p:spPr>
            <a:xfrm>
              <a:off x="6216571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EBE85D2-5DAE-4B3D-9B8F-C087D4BD5F0C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46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1E301C7-78AA-4344-B950-FF3608AAB264}"/>
                </a:ext>
              </a:extLst>
            </p:cNvPr>
            <p:cNvCxnSpPr>
              <a:cxnSpLocks/>
            </p:cNvCxnSpPr>
            <p:nvPr/>
          </p:nvCxnSpPr>
          <p:spPr>
            <a:xfrm>
              <a:off x="6645196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82DECAE-DCE1-4E1C-AF22-D142513CE3A0}"/>
                </a:ext>
              </a:extLst>
            </p:cNvPr>
            <p:cNvCxnSpPr>
              <a:cxnSpLocks/>
            </p:cNvCxnSpPr>
            <p:nvPr/>
          </p:nvCxnSpPr>
          <p:spPr>
            <a:xfrm>
              <a:off x="6864271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FA2B49F-A44A-4B9D-B981-E46E33CDBFDC}"/>
                </a:ext>
              </a:extLst>
            </p:cNvPr>
            <p:cNvCxnSpPr>
              <a:cxnSpLocks/>
            </p:cNvCxnSpPr>
            <p:nvPr/>
          </p:nvCxnSpPr>
          <p:spPr>
            <a:xfrm>
              <a:off x="7103222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B52FA9-35DE-47FC-B5B1-7BE00AC41733}"/>
                </a:ext>
              </a:extLst>
            </p:cNvPr>
            <p:cNvCxnSpPr>
              <a:cxnSpLocks/>
            </p:cNvCxnSpPr>
            <p:nvPr/>
          </p:nvCxnSpPr>
          <p:spPr>
            <a:xfrm>
              <a:off x="7322297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B053E6A-93D9-4389-AA80-3A6E9821275C}"/>
                </a:ext>
              </a:extLst>
            </p:cNvPr>
            <p:cNvCxnSpPr>
              <a:cxnSpLocks/>
            </p:cNvCxnSpPr>
            <p:nvPr/>
          </p:nvCxnSpPr>
          <p:spPr>
            <a:xfrm>
              <a:off x="7531847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C636B2A6-047F-4CC2-B995-D8ACFE3341EC}"/>
                </a:ext>
              </a:extLst>
            </p:cNvPr>
            <p:cNvCxnSpPr>
              <a:cxnSpLocks/>
            </p:cNvCxnSpPr>
            <p:nvPr/>
          </p:nvCxnSpPr>
          <p:spPr>
            <a:xfrm>
              <a:off x="7750922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CED6B57-3F5E-4378-BBBF-9122FF061860}"/>
                </a:ext>
              </a:extLst>
            </p:cNvPr>
            <p:cNvCxnSpPr>
              <a:cxnSpLocks/>
            </p:cNvCxnSpPr>
            <p:nvPr/>
          </p:nvCxnSpPr>
          <p:spPr>
            <a:xfrm>
              <a:off x="7969997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D0BFFA5-5A6E-437C-BC9E-7BCB407ABCAB}"/>
                </a:ext>
              </a:extLst>
            </p:cNvPr>
            <p:cNvCxnSpPr>
              <a:cxnSpLocks/>
            </p:cNvCxnSpPr>
            <p:nvPr/>
          </p:nvCxnSpPr>
          <p:spPr>
            <a:xfrm>
              <a:off x="8189072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F22ADA4-B444-40AC-B74B-1FED39D1BB35}"/>
                </a:ext>
              </a:extLst>
            </p:cNvPr>
            <p:cNvCxnSpPr>
              <a:cxnSpLocks/>
            </p:cNvCxnSpPr>
            <p:nvPr/>
          </p:nvCxnSpPr>
          <p:spPr>
            <a:xfrm>
              <a:off x="8398622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0E94128-1E5C-4EA3-8054-6588F88E8464}"/>
                </a:ext>
              </a:extLst>
            </p:cNvPr>
            <p:cNvCxnSpPr>
              <a:cxnSpLocks/>
            </p:cNvCxnSpPr>
            <p:nvPr/>
          </p:nvCxnSpPr>
          <p:spPr>
            <a:xfrm>
              <a:off x="8617697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5F41D73-1442-45BB-AA73-D7A1AA25B79D}"/>
                </a:ext>
              </a:extLst>
            </p:cNvPr>
            <p:cNvCxnSpPr>
              <a:cxnSpLocks/>
            </p:cNvCxnSpPr>
            <p:nvPr/>
          </p:nvCxnSpPr>
          <p:spPr>
            <a:xfrm>
              <a:off x="8827247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751802D3-A62F-4FBA-9BDB-B0061F51933D}"/>
                </a:ext>
              </a:extLst>
            </p:cNvPr>
            <p:cNvCxnSpPr>
              <a:cxnSpLocks/>
            </p:cNvCxnSpPr>
            <p:nvPr/>
          </p:nvCxnSpPr>
          <p:spPr>
            <a:xfrm>
              <a:off x="9046322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BCDB8DB9-F1C1-47BA-B0FF-3E84ECADDA64}"/>
                </a:ext>
              </a:extLst>
            </p:cNvPr>
            <p:cNvCxnSpPr>
              <a:cxnSpLocks/>
            </p:cNvCxnSpPr>
            <p:nvPr/>
          </p:nvCxnSpPr>
          <p:spPr>
            <a:xfrm>
              <a:off x="9255872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1D87DCD-3764-43A0-9F2E-8FF36901352D}"/>
                </a:ext>
              </a:extLst>
            </p:cNvPr>
            <p:cNvCxnSpPr>
              <a:cxnSpLocks/>
            </p:cNvCxnSpPr>
            <p:nvPr/>
          </p:nvCxnSpPr>
          <p:spPr>
            <a:xfrm>
              <a:off x="9474947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78011EBC-E18F-477E-B43A-10A79798F0A9}"/>
                </a:ext>
              </a:extLst>
            </p:cNvPr>
            <p:cNvCxnSpPr>
              <a:cxnSpLocks/>
            </p:cNvCxnSpPr>
            <p:nvPr/>
          </p:nvCxnSpPr>
          <p:spPr>
            <a:xfrm>
              <a:off x="9694022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76A6A09-4CB2-4321-A4F8-9513063ED4FB}"/>
                </a:ext>
              </a:extLst>
            </p:cNvPr>
            <p:cNvCxnSpPr>
              <a:cxnSpLocks/>
            </p:cNvCxnSpPr>
            <p:nvPr/>
          </p:nvCxnSpPr>
          <p:spPr>
            <a:xfrm>
              <a:off x="9913097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AEB8342-1A97-4AFD-AD6D-5589C2681D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22647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9AF21B64-1565-47C9-9942-61438C705883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722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E755DC-4483-4F93-A0C8-EC3DEBEDD5C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357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3A2EC37-B974-4E5D-AA75-165042766100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432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BCB88F90-029C-42C9-92CC-000F93B353A8}"/>
                </a:ext>
              </a:extLst>
            </p:cNvPr>
            <p:cNvCxnSpPr>
              <a:cxnSpLocks/>
            </p:cNvCxnSpPr>
            <p:nvPr/>
          </p:nvCxnSpPr>
          <p:spPr>
            <a:xfrm>
              <a:off x="10988982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C3DF1EC-13C4-416B-A880-A422EEB34983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057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96E5F96B-1D6F-47B3-813F-7E27085D77D7}"/>
                </a:ext>
              </a:extLst>
            </p:cNvPr>
            <p:cNvCxnSpPr>
              <a:cxnSpLocks/>
            </p:cNvCxnSpPr>
            <p:nvPr/>
          </p:nvCxnSpPr>
          <p:spPr>
            <a:xfrm>
              <a:off x="11427132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3245D19-7736-4AF2-AC80-AA3A138F7CC3}"/>
                </a:ext>
              </a:extLst>
            </p:cNvPr>
            <p:cNvCxnSpPr>
              <a:cxnSpLocks/>
            </p:cNvCxnSpPr>
            <p:nvPr/>
          </p:nvCxnSpPr>
          <p:spPr>
            <a:xfrm>
              <a:off x="11646207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757D15C-EBE9-4FD3-BDB6-921D7A4246A2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757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8D8E7E4-7DD7-4BEB-8881-3819EC358C6C}"/>
                </a:ext>
              </a:extLst>
            </p:cNvPr>
            <p:cNvCxnSpPr>
              <a:cxnSpLocks/>
            </p:cNvCxnSpPr>
            <p:nvPr/>
          </p:nvCxnSpPr>
          <p:spPr>
            <a:xfrm>
              <a:off x="12074832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68F4C684-183A-4167-AC2A-8CDE377B185F}"/>
              </a:ext>
            </a:extLst>
          </p:cNvPr>
          <p:cNvSpPr/>
          <p:nvPr/>
        </p:nvSpPr>
        <p:spPr>
          <a:xfrm>
            <a:off x="1" y="5416620"/>
            <a:ext cx="12209588" cy="497711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4" name="Trapezoid 1043">
            <a:extLst>
              <a:ext uri="{FF2B5EF4-FFF2-40B4-BE49-F238E27FC236}">
                <a16:creationId xmlns:a16="http://schemas.microsoft.com/office/drawing/2014/main" id="{46A24B17-B429-4BD2-8377-46077BA3C595}"/>
              </a:ext>
            </a:extLst>
          </p:cNvPr>
          <p:cNvSpPr/>
          <p:nvPr/>
        </p:nvSpPr>
        <p:spPr>
          <a:xfrm>
            <a:off x="3118651" y="700652"/>
            <a:ext cx="5921953" cy="4419459"/>
          </a:xfrm>
          <a:prstGeom prst="trapezoid">
            <a:avLst>
              <a:gd name="adj" fmla="val 58614"/>
            </a:avLst>
          </a:prstGeom>
          <a:solidFill>
            <a:srgbClr val="FFD44B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48" name="Picture 1047" descr="Icon&#10;&#10;Description automatically generated">
            <a:extLst>
              <a:ext uri="{FF2B5EF4-FFF2-40B4-BE49-F238E27FC236}">
                <a16:creationId xmlns:a16="http://schemas.microsoft.com/office/drawing/2014/main" id="{576E4133-BD8E-4217-9275-4C30F3C51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39" y="-37262"/>
            <a:ext cx="1332443" cy="1072343"/>
          </a:xfrm>
          <a:prstGeom prst="rect">
            <a:avLst/>
          </a:prstGeom>
        </p:spPr>
      </p:pic>
      <p:pic>
        <p:nvPicPr>
          <p:cNvPr id="1039" name="Picture 1038" descr="A picture containing text, sign, night sky&#10;&#10;Description automatically generated">
            <a:extLst>
              <a:ext uri="{FF2B5EF4-FFF2-40B4-BE49-F238E27FC236}">
                <a16:creationId xmlns:a16="http://schemas.microsoft.com/office/drawing/2014/main" id="{96BEDD1D-EC12-4EE2-B32B-34FEAECF71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77" y="934000"/>
            <a:ext cx="915790" cy="1284096"/>
          </a:xfrm>
          <a:prstGeom prst="rect">
            <a:avLst/>
          </a:prstGeom>
        </p:spPr>
      </p:pic>
      <p:pic>
        <p:nvPicPr>
          <p:cNvPr id="1046" name="Picture 1045" descr="A picture containing toy, vector graphics&#10;&#10;Description automatically generated">
            <a:extLst>
              <a:ext uri="{FF2B5EF4-FFF2-40B4-BE49-F238E27FC236}">
                <a16:creationId xmlns:a16="http://schemas.microsoft.com/office/drawing/2014/main" id="{5216F74F-453F-47CE-BB46-82069C3834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1397" y="2095845"/>
            <a:ext cx="4100406" cy="44194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52" name="Picture 1051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AA6EC5A-4308-40FA-9367-486C6FF9410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03"/>
          <a:stretch/>
        </p:blipFill>
        <p:spPr>
          <a:xfrm>
            <a:off x="10088850" y="850022"/>
            <a:ext cx="2253128" cy="4358869"/>
          </a:xfrm>
          <a:prstGeom prst="rect">
            <a:avLst/>
          </a:prstGeom>
        </p:spPr>
      </p:pic>
      <p:pic>
        <p:nvPicPr>
          <p:cNvPr id="277" name="Picture 27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D7A6834-2AC8-44A1-84E1-128E4E5722E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1" r="59016" b="65580"/>
          <a:stretch/>
        </p:blipFill>
        <p:spPr>
          <a:xfrm>
            <a:off x="8581601" y="342616"/>
            <a:ext cx="1124816" cy="1236376"/>
          </a:xfrm>
          <a:prstGeom prst="rect">
            <a:avLst/>
          </a:prstGeom>
        </p:spPr>
      </p:pic>
      <p:pic>
        <p:nvPicPr>
          <p:cNvPr id="278" name="Picture 27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99FF509-0B1F-407F-9E1B-4B56B1C0698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" t="32678" r="51151" b="-2050"/>
          <a:stretch/>
        </p:blipFill>
        <p:spPr>
          <a:xfrm>
            <a:off x="9160631" y="2838998"/>
            <a:ext cx="1255380" cy="1891916"/>
          </a:xfrm>
          <a:prstGeom prst="rect">
            <a:avLst/>
          </a:prstGeom>
        </p:spPr>
      </p:pic>
      <p:pic>
        <p:nvPicPr>
          <p:cNvPr id="3" name="Picture 2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ED0624A8-3388-4951-AADB-9387C383E9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69" y="4691460"/>
            <a:ext cx="1220063" cy="86795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7E0856-21AE-4671-9994-E86370B72D4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60" b="34531"/>
          <a:stretch/>
        </p:blipFill>
        <p:spPr>
          <a:xfrm>
            <a:off x="4652714" y="3429421"/>
            <a:ext cx="6126718" cy="211428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3399BD7-4DED-4018-BDF2-013BE044F4D4}"/>
              </a:ext>
            </a:extLst>
          </p:cNvPr>
          <p:cNvSpPr/>
          <p:nvPr/>
        </p:nvSpPr>
        <p:spPr>
          <a:xfrm>
            <a:off x="815068" y="624301"/>
            <a:ext cx="10544273" cy="2405473"/>
          </a:xfrm>
          <a:prstGeom prst="roundRect">
            <a:avLst>
              <a:gd name="adj" fmla="val 5000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5FB12-C197-2247-F4DA-F7A3F8DBD0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86421" y="-95251"/>
            <a:ext cx="1773606" cy="1052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FEADF9-9688-1E00-5271-85E8F00C7F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09750" y="1195111"/>
            <a:ext cx="8278616" cy="1975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58D6AB-07D4-731A-2F81-2ECC9998ECE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4797" y="758918"/>
            <a:ext cx="2712955" cy="768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33251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000"/>
                            </p:stCondLst>
                            <p:childTnLst>
                              <p:par>
                                <p:cTn id="7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10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 tmFilter="0, 0; .2, .5; .8, .5; 1, 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8" dur="250" autoRev="1" fill="hold"/>
                                        <p:tgtEl>
                                          <p:spTgt spid="10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" grpId="0" animBg="1"/>
      <p:bldP spid="1044" grpId="1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15">
            <a:extLst>
              <a:ext uri="{FF2B5EF4-FFF2-40B4-BE49-F238E27FC236}">
                <a16:creationId xmlns:a16="http://schemas.microsoft.com/office/drawing/2014/main" id="{3AABFE78-B9AE-4C9E-855C-07CB71B60E3D}"/>
              </a:ext>
            </a:extLst>
          </p:cNvPr>
          <p:cNvSpPr/>
          <p:nvPr/>
        </p:nvSpPr>
        <p:spPr>
          <a:xfrm rot="16200000">
            <a:off x="5649732" y="-5737565"/>
            <a:ext cx="862864" cy="12256849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57833FD-0816-4B73-9D5E-8EFACC90C084}"/>
              </a:ext>
            </a:extLst>
          </p:cNvPr>
          <p:cNvGrpSpPr/>
          <p:nvPr/>
        </p:nvGrpSpPr>
        <p:grpSpPr>
          <a:xfrm>
            <a:off x="0" y="5466361"/>
            <a:ext cx="12227178" cy="1400379"/>
            <a:chOff x="-17589" y="5084533"/>
            <a:chExt cx="12227178" cy="186770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E02846A-10E9-4561-8348-D9D4E51D27EC}"/>
                </a:ext>
              </a:extLst>
            </p:cNvPr>
            <p:cNvSpPr/>
            <p:nvPr/>
          </p:nvSpPr>
          <p:spPr>
            <a:xfrm rot="16200000">
              <a:off x="5191083" y="-68771"/>
              <a:ext cx="1792245" cy="12209588"/>
            </a:xfrm>
            <a:prstGeom prst="rect">
              <a:avLst/>
            </a:prstGeom>
            <a:solidFill>
              <a:srgbClr val="7870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1733844-39C3-4CE5-9F96-1720E2C0D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3686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66F58A6-4C0F-48C9-9B5E-6A53F7D25B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5581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83EC28F-2A64-41B2-B77D-967F4EDC19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5835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E898501-5F0A-4876-9833-F57062691A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08999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97C3653-6674-4F5F-A516-936946133A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31351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8A026F-5D8B-41C1-8F85-00C54DD30C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7589" y="652687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EC892BF-8844-44D0-A2F5-6F11765D8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6740235"/>
              <a:ext cx="12209589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A2CE74D-9490-4E91-B40A-F767D80D7423}"/>
                </a:ext>
              </a:extLst>
            </p:cNvPr>
            <p:cNvCxnSpPr>
              <a:cxnSpLocks/>
            </p:cNvCxnSpPr>
            <p:nvPr/>
          </p:nvCxnSpPr>
          <p:spPr>
            <a:xfrm>
              <a:off x="151437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266325B-3159-47D0-A6EB-34D5E1F851E2}"/>
                </a:ext>
              </a:extLst>
            </p:cNvPr>
            <p:cNvCxnSpPr>
              <a:cxnSpLocks/>
            </p:cNvCxnSpPr>
            <p:nvPr/>
          </p:nvCxnSpPr>
          <p:spPr>
            <a:xfrm>
              <a:off x="370512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FCA0A3-5914-4D4E-AA3B-7E9D08647D03}"/>
                </a:ext>
              </a:extLst>
            </p:cNvPr>
            <p:cNvCxnSpPr>
              <a:cxnSpLocks/>
            </p:cNvCxnSpPr>
            <p:nvPr/>
          </p:nvCxnSpPr>
          <p:spPr>
            <a:xfrm>
              <a:off x="580062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CBAF94A-ABFF-4733-A50D-5313F082388F}"/>
                </a:ext>
              </a:extLst>
            </p:cNvPr>
            <p:cNvCxnSpPr>
              <a:cxnSpLocks/>
            </p:cNvCxnSpPr>
            <p:nvPr/>
          </p:nvCxnSpPr>
          <p:spPr>
            <a:xfrm>
              <a:off x="799137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845AE4-031B-4264-A61B-B0DAE6E8E5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8212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FCC373-FCF9-4F72-8CBB-DB1582A9C791}"/>
                </a:ext>
              </a:extLst>
            </p:cNvPr>
            <p:cNvCxnSpPr>
              <a:cxnSpLocks/>
            </p:cNvCxnSpPr>
            <p:nvPr/>
          </p:nvCxnSpPr>
          <p:spPr>
            <a:xfrm>
              <a:off x="1237287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DBE9B011-0A17-434E-8C20-3A36888FD9D5}"/>
                </a:ext>
              </a:extLst>
            </p:cNvPr>
            <p:cNvCxnSpPr>
              <a:cxnSpLocks/>
            </p:cNvCxnSpPr>
            <p:nvPr/>
          </p:nvCxnSpPr>
          <p:spPr>
            <a:xfrm>
              <a:off x="1446837" y="514377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9FA2D87-C467-4B78-B0ED-E11CFD553696}"/>
                </a:ext>
              </a:extLst>
            </p:cNvPr>
            <p:cNvCxnSpPr>
              <a:cxnSpLocks/>
            </p:cNvCxnSpPr>
            <p:nvPr/>
          </p:nvCxnSpPr>
          <p:spPr>
            <a:xfrm>
              <a:off x="1665912" y="515999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D8936B5-08A4-4483-975A-DE6862D2918F}"/>
                </a:ext>
              </a:extLst>
            </p:cNvPr>
            <p:cNvCxnSpPr>
              <a:cxnSpLocks/>
            </p:cNvCxnSpPr>
            <p:nvPr/>
          </p:nvCxnSpPr>
          <p:spPr>
            <a:xfrm>
              <a:off x="1875462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017485E-64C0-4824-AB35-3358E8918B3D}"/>
                </a:ext>
              </a:extLst>
            </p:cNvPr>
            <p:cNvCxnSpPr>
              <a:cxnSpLocks/>
            </p:cNvCxnSpPr>
            <p:nvPr/>
          </p:nvCxnSpPr>
          <p:spPr>
            <a:xfrm>
              <a:off x="2094537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C726B0B-8CAA-4B15-9D99-0631D515C46A}"/>
                </a:ext>
              </a:extLst>
            </p:cNvPr>
            <p:cNvCxnSpPr>
              <a:cxnSpLocks/>
            </p:cNvCxnSpPr>
            <p:nvPr/>
          </p:nvCxnSpPr>
          <p:spPr>
            <a:xfrm>
              <a:off x="2304087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1E156EC-DD26-42B7-A746-BDCC6EACBB40}"/>
                </a:ext>
              </a:extLst>
            </p:cNvPr>
            <p:cNvCxnSpPr>
              <a:cxnSpLocks/>
            </p:cNvCxnSpPr>
            <p:nvPr/>
          </p:nvCxnSpPr>
          <p:spPr>
            <a:xfrm>
              <a:off x="2523162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E658DF-5906-4903-B230-95C251CE5B44}"/>
                </a:ext>
              </a:extLst>
            </p:cNvPr>
            <p:cNvCxnSpPr>
              <a:cxnSpLocks/>
            </p:cNvCxnSpPr>
            <p:nvPr/>
          </p:nvCxnSpPr>
          <p:spPr>
            <a:xfrm>
              <a:off x="2742237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D65B73E-A62B-42D0-8340-F374E7114D06}"/>
                </a:ext>
              </a:extLst>
            </p:cNvPr>
            <p:cNvCxnSpPr>
              <a:cxnSpLocks/>
            </p:cNvCxnSpPr>
            <p:nvPr/>
          </p:nvCxnSpPr>
          <p:spPr>
            <a:xfrm>
              <a:off x="2961312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E430749-BCFE-4FB8-866E-3E38FFBA77B6}"/>
                </a:ext>
              </a:extLst>
            </p:cNvPr>
            <p:cNvCxnSpPr>
              <a:cxnSpLocks/>
            </p:cNvCxnSpPr>
            <p:nvPr/>
          </p:nvCxnSpPr>
          <p:spPr>
            <a:xfrm>
              <a:off x="3170862" y="511236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279E72D-30FE-470A-BCB3-15E4335FD025}"/>
                </a:ext>
              </a:extLst>
            </p:cNvPr>
            <p:cNvCxnSpPr>
              <a:cxnSpLocks/>
            </p:cNvCxnSpPr>
            <p:nvPr/>
          </p:nvCxnSpPr>
          <p:spPr>
            <a:xfrm>
              <a:off x="3389937" y="512859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75DF4CC-F386-46E3-90B5-3151399A9282}"/>
                </a:ext>
              </a:extLst>
            </p:cNvPr>
            <p:cNvCxnSpPr>
              <a:cxnSpLocks/>
            </p:cNvCxnSpPr>
            <p:nvPr/>
          </p:nvCxnSpPr>
          <p:spPr>
            <a:xfrm>
              <a:off x="3625771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9461B2A-736D-47DF-B80F-AE125E9AEBDF}"/>
                </a:ext>
              </a:extLst>
            </p:cNvPr>
            <p:cNvCxnSpPr>
              <a:cxnSpLocks/>
            </p:cNvCxnSpPr>
            <p:nvPr/>
          </p:nvCxnSpPr>
          <p:spPr>
            <a:xfrm>
              <a:off x="3844846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A747131-6862-41FA-BEAA-FDBBAD7A4586}"/>
                </a:ext>
              </a:extLst>
            </p:cNvPr>
            <p:cNvCxnSpPr>
              <a:cxnSpLocks/>
            </p:cNvCxnSpPr>
            <p:nvPr/>
          </p:nvCxnSpPr>
          <p:spPr>
            <a:xfrm>
              <a:off x="4054396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0CE5161-1D65-42FE-AE42-840EC70208F9}"/>
                </a:ext>
              </a:extLst>
            </p:cNvPr>
            <p:cNvCxnSpPr>
              <a:cxnSpLocks/>
            </p:cNvCxnSpPr>
            <p:nvPr/>
          </p:nvCxnSpPr>
          <p:spPr>
            <a:xfrm>
              <a:off x="4273471" y="5152252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80F3293-6B01-425C-96D0-0B95C5395363}"/>
                </a:ext>
              </a:extLst>
            </p:cNvPr>
            <p:cNvCxnSpPr>
              <a:cxnSpLocks/>
            </p:cNvCxnSpPr>
            <p:nvPr/>
          </p:nvCxnSpPr>
          <p:spPr>
            <a:xfrm>
              <a:off x="4492546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B2A7EFC-786B-47B8-A0FC-4E65469BC548}"/>
                </a:ext>
              </a:extLst>
            </p:cNvPr>
            <p:cNvCxnSpPr>
              <a:cxnSpLocks/>
            </p:cNvCxnSpPr>
            <p:nvPr/>
          </p:nvCxnSpPr>
          <p:spPr>
            <a:xfrm>
              <a:off x="4711621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B85B5D-7BA2-4F2E-A53A-2F8DB7D737BF}"/>
                </a:ext>
              </a:extLst>
            </p:cNvPr>
            <p:cNvCxnSpPr>
              <a:cxnSpLocks/>
            </p:cNvCxnSpPr>
            <p:nvPr/>
          </p:nvCxnSpPr>
          <p:spPr>
            <a:xfrm>
              <a:off x="4921171" y="513990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B6E5DD8-FAB8-46FF-8FB9-E640B80659C2}"/>
                </a:ext>
              </a:extLst>
            </p:cNvPr>
            <p:cNvCxnSpPr>
              <a:cxnSpLocks/>
            </p:cNvCxnSpPr>
            <p:nvPr/>
          </p:nvCxnSpPr>
          <p:spPr>
            <a:xfrm>
              <a:off x="5140246" y="515612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0198F2C-C286-4F86-AA38-5A32129CB2D2}"/>
                </a:ext>
              </a:extLst>
            </p:cNvPr>
            <p:cNvCxnSpPr>
              <a:cxnSpLocks/>
            </p:cNvCxnSpPr>
            <p:nvPr/>
          </p:nvCxnSpPr>
          <p:spPr>
            <a:xfrm>
              <a:off x="5349796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05C3676-FCEC-4AF2-9FCE-E7201DD8CE32}"/>
                </a:ext>
              </a:extLst>
            </p:cNvPr>
            <p:cNvCxnSpPr>
              <a:cxnSpLocks/>
            </p:cNvCxnSpPr>
            <p:nvPr/>
          </p:nvCxnSpPr>
          <p:spPr>
            <a:xfrm>
              <a:off x="5568871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005D8E11-4321-4D56-A825-CCD8CE70F423}"/>
                </a:ext>
              </a:extLst>
            </p:cNvPr>
            <p:cNvCxnSpPr>
              <a:cxnSpLocks/>
            </p:cNvCxnSpPr>
            <p:nvPr/>
          </p:nvCxnSpPr>
          <p:spPr>
            <a:xfrm>
              <a:off x="5778421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6A243919-EE0E-4449-BEA2-6884A6EA0851}"/>
                </a:ext>
              </a:extLst>
            </p:cNvPr>
            <p:cNvCxnSpPr>
              <a:cxnSpLocks/>
            </p:cNvCxnSpPr>
            <p:nvPr/>
          </p:nvCxnSpPr>
          <p:spPr>
            <a:xfrm>
              <a:off x="5997496" y="5120850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43AB806-C171-4712-A204-B569667F5B5A}"/>
                </a:ext>
              </a:extLst>
            </p:cNvPr>
            <p:cNvCxnSpPr>
              <a:cxnSpLocks/>
            </p:cNvCxnSpPr>
            <p:nvPr/>
          </p:nvCxnSpPr>
          <p:spPr>
            <a:xfrm>
              <a:off x="6216571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ED578B7-CD80-4D96-9B81-7D25B92ACF24}"/>
                </a:ext>
              </a:extLst>
            </p:cNvPr>
            <p:cNvCxnSpPr>
              <a:cxnSpLocks/>
            </p:cNvCxnSpPr>
            <p:nvPr/>
          </p:nvCxnSpPr>
          <p:spPr>
            <a:xfrm>
              <a:off x="6435646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6240B82-9A04-48C0-8887-CAFE3164B881}"/>
                </a:ext>
              </a:extLst>
            </p:cNvPr>
            <p:cNvCxnSpPr>
              <a:cxnSpLocks/>
            </p:cNvCxnSpPr>
            <p:nvPr/>
          </p:nvCxnSpPr>
          <p:spPr>
            <a:xfrm>
              <a:off x="6645196" y="510849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93FDF32-BAF1-4DF2-A3B1-891FB4C4EDF7}"/>
                </a:ext>
              </a:extLst>
            </p:cNvPr>
            <p:cNvCxnSpPr>
              <a:cxnSpLocks/>
            </p:cNvCxnSpPr>
            <p:nvPr/>
          </p:nvCxnSpPr>
          <p:spPr>
            <a:xfrm>
              <a:off x="6864271" y="5124721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7553438-AC99-42E2-9DFA-BA92858B957C}"/>
                </a:ext>
              </a:extLst>
            </p:cNvPr>
            <p:cNvCxnSpPr>
              <a:cxnSpLocks/>
            </p:cNvCxnSpPr>
            <p:nvPr/>
          </p:nvCxnSpPr>
          <p:spPr>
            <a:xfrm>
              <a:off x="7103222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398BDA9-16BB-4958-9ADD-0DD766F0C781}"/>
                </a:ext>
              </a:extLst>
            </p:cNvPr>
            <p:cNvCxnSpPr>
              <a:cxnSpLocks/>
            </p:cNvCxnSpPr>
            <p:nvPr/>
          </p:nvCxnSpPr>
          <p:spPr>
            <a:xfrm>
              <a:off x="7322297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50B809-0325-4210-BFEF-C76E413E44CE}"/>
                </a:ext>
              </a:extLst>
            </p:cNvPr>
            <p:cNvCxnSpPr>
              <a:cxnSpLocks/>
            </p:cNvCxnSpPr>
            <p:nvPr/>
          </p:nvCxnSpPr>
          <p:spPr>
            <a:xfrm>
              <a:off x="7531847" y="511593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A0486F-6FAB-4FBE-8C13-CB46A81B99D0}"/>
                </a:ext>
              </a:extLst>
            </p:cNvPr>
            <p:cNvCxnSpPr>
              <a:cxnSpLocks/>
            </p:cNvCxnSpPr>
            <p:nvPr/>
          </p:nvCxnSpPr>
          <p:spPr>
            <a:xfrm>
              <a:off x="7750922" y="513215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BF0057ED-C598-4A71-958F-8C50D18DEEE9}"/>
                </a:ext>
              </a:extLst>
            </p:cNvPr>
            <p:cNvCxnSpPr>
              <a:cxnSpLocks/>
            </p:cNvCxnSpPr>
            <p:nvPr/>
          </p:nvCxnSpPr>
          <p:spPr>
            <a:xfrm>
              <a:off x="7969997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DCA1A78-37A4-46FD-9BC0-57BA051E2305}"/>
                </a:ext>
              </a:extLst>
            </p:cNvPr>
            <p:cNvCxnSpPr>
              <a:cxnSpLocks/>
            </p:cNvCxnSpPr>
            <p:nvPr/>
          </p:nvCxnSpPr>
          <p:spPr>
            <a:xfrm>
              <a:off x="8189072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A7FFB4E-0493-47FD-887D-A6762DEC99C6}"/>
                </a:ext>
              </a:extLst>
            </p:cNvPr>
            <p:cNvCxnSpPr>
              <a:cxnSpLocks/>
            </p:cNvCxnSpPr>
            <p:nvPr/>
          </p:nvCxnSpPr>
          <p:spPr>
            <a:xfrm>
              <a:off x="8398622" y="511980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8452F87-619F-48D6-8161-8AA7FF40E743}"/>
                </a:ext>
              </a:extLst>
            </p:cNvPr>
            <p:cNvCxnSpPr>
              <a:cxnSpLocks/>
            </p:cNvCxnSpPr>
            <p:nvPr/>
          </p:nvCxnSpPr>
          <p:spPr>
            <a:xfrm>
              <a:off x="8617697" y="513602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414DB33-22BD-4524-A0A5-BBA4210F5A29}"/>
                </a:ext>
              </a:extLst>
            </p:cNvPr>
            <p:cNvCxnSpPr>
              <a:cxnSpLocks/>
            </p:cNvCxnSpPr>
            <p:nvPr/>
          </p:nvCxnSpPr>
          <p:spPr>
            <a:xfrm>
              <a:off x="8827247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79893493-D3EF-43C3-936C-6ECE2FEB9145}"/>
                </a:ext>
              </a:extLst>
            </p:cNvPr>
            <p:cNvCxnSpPr>
              <a:cxnSpLocks/>
            </p:cNvCxnSpPr>
            <p:nvPr/>
          </p:nvCxnSpPr>
          <p:spPr>
            <a:xfrm>
              <a:off x="9046322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E5886AB-73E6-4A7B-A968-A8D4996498AF}"/>
                </a:ext>
              </a:extLst>
            </p:cNvPr>
            <p:cNvCxnSpPr>
              <a:cxnSpLocks/>
            </p:cNvCxnSpPr>
            <p:nvPr/>
          </p:nvCxnSpPr>
          <p:spPr>
            <a:xfrm>
              <a:off x="9255872" y="5084533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E02C83A-B338-4AE4-93C6-D07D802A7FF3}"/>
                </a:ext>
              </a:extLst>
            </p:cNvPr>
            <p:cNvCxnSpPr>
              <a:cxnSpLocks/>
            </p:cNvCxnSpPr>
            <p:nvPr/>
          </p:nvCxnSpPr>
          <p:spPr>
            <a:xfrm>
              <a:off x="9474947" y="51007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F3FAA91-C846-4BBD-988D-7B54BC2EAABB}"/>
                </a:ext>
              </a:extLst>
            </p:cNvPr>
            <p:cNvCxnSpPr>
              <a:cxnSpLocks/>
            </p:cNvCxnSpPr>
            <p:nvPr/>
          </p:nvCxnSpPr>
          <p:spPr>
            <a:xfrm>
              <a:off x="9694022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272042D-B75D-4225-959A-115720F73C12}"/>
                </a:ext>
              </a:extLst>
            </p:cNvPr>
            <p:cNvCxnSpPr>
              <a:cxnSpLocks/>
            </p:cNvCxnSpPr>
            <p:nvPr/>
          </p:nvCxnSpPr>
          <p:spPr>
            <a:xfrm>
              <a:off x="9913097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C3C558C-D538-4EA4-93E0-18296D4C04D5}"/>
                </a:ext>
              </a:extLst>
            </p:cNvPr>
            <p:cNvCxnSpPr>
              <a:cxnSpLocks/>
            </p:cNvCxnSpPr>
            <p:nvPr/>
          </p:nvCxnSpPr>
          <p:spPr>
            <a:xfrm>
              <a:off x="10122647" y="5088404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9FA12B3-3CE9-4F99-A0E8-991446EC743F}"/>
                </a:ext>
              </a:extLst>
            </p:cNvPr>
            <p:cNvCxnSpPr>
              <a:cxnSpLocks/>
            </p:cNvCxnSpPr>
            <p:nvPr/>
          </p:nvCxnSpPr>
          <p:spPr>
            <a:xfrm>
              <a:off x="10341722" y="5104627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C11D893-5500-48C6-B5FC-60C1C1103226}"/>
                </a:ext>
              </a:extLst>
            </p:cNvPr>
            <p:cNvCxnSpPr>
              <a:cxnSpLocks/>
            </p:cNvCxnSpPr>
            <p:nvPr/>
          </p:nvCxnSpPr>
          <p:spPr>
            <a:xfrm>
              <a:off x="10560357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8BEB7BE-E126-4AC2-9E21-A25B6BC67A5F}"/>
                </a:ext>
              </a:extLst>
            </p:cNvPr>
            <p:cNvCxnSpPr>
              <a:cxnSpLocks/>
            </p:cNvCxnSpPr>
            <p:nvPr/>
          </p:nvCxnSpPr>
          <p:spPr>
            <a:xfrm>
              <a:off x="10779432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263CE59-3521-469A-A76D-5069889460E5}"/>
                </a:ext>
              </a:extLst>
            </p:cNvPr>
            <p:cNvCxnSpPr>
              <a:cxnSpLocks/>
            </p:cNvCxnSpPr>
            <p:nvPr/>
          </p:nvCxnSpPr>
          <p:spPr>
            <a:xfrm>
              <a:off x="10988982" y="5093285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D93CD15-4063-4D72-9BE5-FC71A4956FB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8057" y="5109508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B929938-37DE-4A0E-B401-6AB429940A6C}"/>
                </a:ext>
              </a:extLst>
            </p:cNvPr>
            <p:cNvCxnSpPr>
              <a:cxnSpLocks/>
            </p:cNvCxnSpPr>
            <p:nvPr/>
          </p:nvCxnSpPr>
          <p:spPr>
            <a:xfrm>
              <a:off x="11427132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9E3D597-2EB7-43C0-ABBF-0204AF58E985}"/>
                </a:ext>
              </a:extLst>
            </p:cNvPr>
            <p:cNvCxnSpPr>
              <a:cxnSpLocks/>
            </p:cNvCxnSpPr>
            <p:nvPr/>
          </p:nvCxnSpPr>
          <p:spPr>
            <a:xfrm>
              <a:off x="11646207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719323BE-D03A-4EA2-BA56-DF30723297F5}"/>
                </a:ext>
              </a:extLst>
            </p:cNvPr>
            <p:cNvCxnSpPr>
              <a:cxnSpLocks/>
            </p:cNvCxnSpPr>
            <p:nvPr/>
          </p:nvCxnSpPr>
          <p:spPr>
            <a:xfrm>
              <a:off x="11855757" y="5097156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3467C42-7C28-4C1F-969F-CAB1423EE990}"/>
                </a:ext>
              </a:extLst>
            </p:cNvPr>
            <p:cNvCxnSpPr>
              <a:cxnSpLocks/>
            </p:cNvCxnSpPr>
            <p:nvPr/>
          </p:nvCxnSpPr>
          <p:spPr>
            <a:xfrm>
              <a:off x="12074832" y="5113379"/>
              <a:ext cx="0" cy="1792246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A picture containing text, cucumber, vegetable, variety&#10;&#10;Description automatically generated">
            <a:extLst>
              <a:ext uri="{FF2B5EF4-FFF2-40B4-BE49-F238E27FC236}">
                <a16:creationId xmlns:a16="http://schemas.microsoft.com/office/drawing/2014/main" id="{71D1D126-A38B-451C-A1BF-B3763DDF7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78" b="99306" l="3134" r="94747">
                        <a14:foregroundMark x1="20672" y1="80820" x2="24233" y2="81476"/>
                        <a14:foregroundMark x1="29448" y1="94344" x2="31797" y2="94028"/>
                        <a14:foregroundMark x1="31797" y1="94028" x2="31797" y2="94028"/>
                        <a14:foregroundMark x1="93390" y1="84170" x2="94747" y2="95000"/>
                        <a14:foregroundMark x1="72058" y1="55976" x2="71613" y2="58056"/>
                        <a14:foregroundMark x1="71613" y1="58056" x2="71613" y2="58194"/>
                        <a14:foregroundMark x1="3871" y1="54722" x2="4515" y2="54735"/>
                        <a14:foregroundMark x1="52062" y1="15884" x2="93088" y2="20139"/>
                        <a14:foregroundMark x1="43620" y1="15009" x2="44251" y2="15075"/>
                        <a14:foregroundMark x1="35323" y1="14149" x2="36895" y2="14312"/>
                        <a14:foregroundMark x1="10046" y1="11528" x2="12365" y2="11769"/>
                        <a14:foregroundMark x1="31517" y1="6079" x2="38764" y2="6551"/>
                        <a14:foregroundMark x1="20663" y1="5370" x2="21538" y2="5427"/>
                        <a14:foregroundMark x1="22303" y1="26748" x2="22800" y2="26824"/>
                        <a14:foregroundMark x1="4533" y1="35676" x2="5161" y2="40000"/>
                        <a14:foregroundMark x1="80829" y1="38611" x2="90507" y2="50000"/>
                        <a14:foregroundMark x1="90507" y1="50000" x2="92627" y2="50694"/>
                        <a14:foregroundMark x1="80553" y1="44306" x2="92166" y2="52083"/>
                        <a14:foregroundMark x1="92166" y1="52083" x2="94654" y2="52083"/>
                        <a14:foregroundMark x1="88848" y1="28611" x2="93825" y2="36111"/>
                        <a14:backgroundMark x1="8387" y1="54444" x2="19724" y2="55833"/>
                        <a14:backgroundMark x1="6175" y1="52361" x2="7650" y2="62500"/>
                        <a14:backgroundMark x1="15300" y1="64722" x2="58249" y2="79167"/>
                        <a14:backgroundMark x1="58249" y1="79167" x2="85991" y2="74861"/>
                        <a14:backgroundMark x1="85991" y1="74861" x2="86544" y2="74306"/>
                        <a14:backgroundMark x1="76959" y1="49722" x2="88203" y2="73056"/>
                        <a14:backgroundMark x1="88203" y1="73056" x2="88387" y2="73472"/>
                        <a14:backgroundMark x1="13917" y1="84444" x2="73456" y2="88611"/>
                        <a14:backgroundMark x1="18065" y1="87917" x2="35853" y2="80972"/>
                        <a14:backgroundMark x1="9217" y1="69306" x2="36590" y2="85972"/>
                        <a14:backgroundMark x1="7926" y1="80000" x2="21567" y2="78611"/>
                        <a14:backgroundMark x1="7373" y1="73056" x2="19171" y2="85139"/>
                        <a14:backgroundMark x1="6175" y1="70556" x2="7005" y2="81667"/>
                        <a14:backgroundMark x1="7005" y1="81667" x2="9862" y2="92083"/>
                        <a14:backgroundMark x1="9862" y1="92083" x2="10138" y2="92361"/>
                        <a14:backgroundMark x1="18894" y1="86528" x2="28295" y2="96667"/>
                        <a14:backgroundMark x1="15484" y1="87222" x2="24608" y2="95833"/>
                        <a14:backgroundMark x1="18710" y1="93611" x2="21567" y2="98889"/>
                        <a14:backgroundMark x1="57880" y1="97222" x2="63594" y2="97222"/>
                        <a14:backgroundMark x1="63594" y1="97222" x2="67373" y2="96944"/>
                        <a14:backgroundMark x1="64424" y1="80278" x2="71244" y2="91250"/>
                        <a14:backgroundMark x1="54747" y1="97500" x2="62673" y2="97222"/>
                        <a14:backgroundMark x1="67373" y1="80556" x2="78986" y2="91944"/>
                        <a14:backgroundMark x1="71521" y1="70139" x2="83687" y2="93611"/>
                        <a14:backgroundMark x1="83687" y1="93611" x2="83687" y2="93611"/>
                        <a14:backgroundMark x1="70507" y1="78056" x2="78986" y2="90556"/>
                        <a14:backgroundMark x1="71429" y1="93333" x2="84793" y2="96944"/>
                        <a14:backgroundMark x1="91705" y1="74722" x2="89217" y2="84306"/>
                        <a14:backgroundMark x1="89217" y1="84306" x2="84793" y2="92083"/>
                        <a14:backgroundMark x1="87650" y1="63194" x2="90599" y2="81944"/>
                        <a14:backgroundMark x1="90968" y1="72639" x2="92350" y2="84444"/>
                        <a14:backgroundMark x1="76221" y1="42639" x2="74286" y2="55139"/>
                        <a14:backgroundMark x1="74562" y1="40000" x2="72535" y2="56111"/>
                        <a14:backgroundMark x1="17877" y1="27581" x2="20737" y2="40694"/>
                        <a14:backgroundMark x1="14194" y1="10694" x2="16872" y2="22972"/>
                        <a14:backgroundMark x1="50046" y1="5972" x2="23134" y2="29861"/>
                        <a14:backgroundMark x1="51705" y1="7500" x2="43410" y2="22222"/>
                        <a14:backgroundMark x1="43410" y1="22222" x2="41843" y2="23333"/>
                        <a14:backgroundMark x1="39263" y1="8056" x2="39263" y2="12500"/>
                        <a14:backgroundMark x1="38710" y1="2778" x2="43963" y2="9028"/>
                        <a14:backgroundMark x1="43963" y1="9028" x2="47281" y2="16667"/>
                        <a14:backgroundMark x1="15207" y1="6528" x2="29585" y2="13056"/>
                        <a14:backgroundMark x1="23779" y1="5139" x2="18894" y2="21250"/>
                        <a14:backgroundMark x1="15082" y1="27901" x2="6636" y2="42639"/>
                        <a14:backgroundMark x1="18894" y1="21250" x2="17747" y2="23252"/>
                        <a14:backgroundMark x1="6636" y1="42639" x2="9862" y2="33056"/>
                        <a14:backgroundMark x1="7650" y1="17778" x2="9770" y2="35833"/>
                        <a14:backgroundMark x1="21382" y1="2778" x2="27742" y2="5972"/>
                        <a14:backgroundMark x1="17972" y1="4167" x2="23594" y2="19306"/>
                        <a14:backgroundMark x1="12627" y1="14028" x2="21843" y2="23472"/>
                        <a14:backgroundMark x1="17512" y1="8333" x2="22212" y2="22500"/>
                        <a14:backgroundMark x1="28479" y1="2500" x2="29677" y2="14861"/>
                        <a14:backgroundMark x1="28664" y1="4722" x2="27281" y2="19583"/>
                        <a14:backgroundMark x1="27281" y1="19583" x2="27281" y2="19583"/>
                        <a14:backgroundMark x1="25991" y1="556" x2="33088" y2="13611"/>
                        <a14:backgroundMark x1="33364" y1="6528" x2="33364" y2="23750"/>
                        <a14:backgroundMark x1="19539" y1="14861" x2="15853" y2="34028"/>
                        <a14:backgroundMark x1="21659" y1="19167" x2="20184" y2="27222"/>
                        <a14:backgroundMark x1="26820" y1="16806" x2="23594" y2="17917"/>
                        <a14:backgroundMark x1="24700" y1="17361" x2="4885" y2="30694"/>
                        <a14:backgroundMark x1="4885" y1="30694" x2="13733" y2="21806"/>
                        <a14:backgroundMark x1="13733" y1="21806" x2="9032" y2="35556"/>
                        <a14:backgroundMark x1="9032" y1="35556" x2="11336" y2="25833"/>
                        <a14:backgroundMark x1="11336" y1="25833" x2="3963" y2="34444"/>
                        <a14:backgroundMark x1="3963" y1="34444" x2="16037" y2="21806"/>
                        <a14:backgroundMark x1="1751" y1="29028" x2="6544" y2="37500"/>
                        <a14:backgroundMark x1="6544" y1="37500" x2="9309" y2="38472"/>
                        <a14:backgroundMark x1="16590" y1="29444" x2="26636" y2="39167"/>
                        <a14:backgroundMark x1="26636" y1="39167" x2="21014" y2="38194"/>
                        <a14:backgroundMark x1="21014" y1="38194" x2="22857" y2="46250"/>
                        <a14:backgroundMark x1="22857" y1="46250" x2="21290" y2="50417"/>
                        <a14:backgroundMark x1="24700" y1="32361" x2="30968" y2="44722"/>
                        <a14:backgroundMark x1="22765" y1="30000" x2="25991" y2="43333"/>
                        <a14:backgroundMark x1="18894" y1="20972" x2="20461" y2="39306"/>
                        <a14:backgroundMark x1="49217" y1="13056" x2="50415" y2="17639"/>
                        <a14:backgroundMark x1="72258" y1="38750" x2="70691" y2="55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805" t="-993" b="34236"/>
          <a:stretch/>
        </p:blipFill>
        <p:spPr>
          <a:xfrm rot="1256128">
            <a:off x="8186867" y="-419668"/>
            <a:ext cx="4782155" cy="3908996"/>
          </a:xfrm>
          <a:prstGeom prst="rect">
            <a:avLst/>
          </a:prstGeom>
        </p:spPr>
      </p:pic>
      <p:pic>
        <p:nvPicPr>
          <p:cNvPr id="6" name="Picture 5" descr="A picture containing text, cucumber, vegetable, variety&#10;&#10;Description automatically generated">
            <a:extLst>
              <a:ext uri="{FF2B5EF4-FFF2-40B4-BE49-F238E27FC236}">
                <a16:creationId xmlns:a16="http://schemas.microsoft.com/office/drawing/2014/main" id="{C31283DB-42EB-43AB-B250-416E473277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28" b="99583" l="5899" r="98802">
                        <a14:foregroundMark x1="9493" y1="75417" x2="10248" y2="75525"/>
                        <a14:foregroundMark x1="91715" y1="39491" x2="93272" y2="43333"/>
                        <a14:foregroundMark x1="85440" y1="24011" x2="86190" y2="25862"/>
                        <a14:foregroundMark x1="81468" y1="14214" x2="82372" y2="16443"/>
                        <a14:foregroundMark x1="79816" y1="10139" x2="80350" y2="11455"/>
                        <a14:foregroundMark x1="93272" y1="43333" x2="93825" y2="46250"/>
                        <a14:foregroundMark x1="56623" y1="35627" x2="55721" y2="39855"/>
                        <a14:foregroundMark x1="64147" y1="3056" x2="64288" y2="3298"/>
                        <a14:foregroundMark x1="95513" y1="80037" x2="99078" y2="81111"/>
                        <a14:foregroundMark x1="42478" y1="68342" x2="45346" y2="66528"/>
                        <a14:foregroundMark x1="75982" y1="41850" x2="78065" y2="37222"/>
                        <a14:foregroundMark x1="12627" y1="10833" x2="23871" y2="26250"/>
                        <a14:foregroundMark x1="27650" y1="24167" x2="46452" y2="12083"/>
                        <a14:foregroundMark x1="5069" y1="29306" x2="5899" y2="40278"/>
                        <a14:foregroundMark x1="5899" y1="40278" x2="5899" y2="40278"/>
                        <a14:foregroundMark x1="17051" y1="38889" x2="27650" y2="38056"/>
                        <a14:foregroundMark x1="19447" y1="1528" x2="32995" y2="4028"/>
                        <a14:backgroundMark x1="36498" y1="43194" x2="69770" y2="41667"/>
                        <a14:backgroundMark x1="69770" y1="41667" x2="70691" y2="42222"/>
                        <a14:backgroundMark x1="53456" y1="44722" x2="66452" y2="43472"/>
                        <a14:backgroundMark x1="66452" y1="43472" x2="66544" y2="43472"/>
                        <a14:backgroundMark x1="50599" y1="44722" x2="72719" y2="44722"/>
                        <a14:backgroundMark x1="43410" y1="52917" x2="60461" y2="51944"/>
                        <a14:backgroundMark x1="38341" y1="55694" x2="66175" y2="55972"/>
                        <a14:backgroundMark x1="10783" y1="54583" x2="16590" y2="64028"/>
                        <a14:backgroundMark x1="16590" y1="64028" x2="31705" y2="76389"/>
                        <a14:backgroundMark x1="31705" y1="76389" x2="56498" y2="82222"/>
                        <a14:backgroundMark x1="56498" y1="82222" x2="80553" y2="77222"/>
                        <a14:backgroundMark x1="60276" y1="20556" x2="71429" y2="22639"/>
                        <a14:backgroundMark x1="71429" y1="22639" x2="84332" y2="37222"/>
                        <a14:backgroundMark x1="84332" y1="37222" x2="85530" y2="65000"/>
                        <a14:backgroundMark x1="85530" y1="65000" x2="85438" y2="65417"/>
                        <a14:backgroundMark x1="85899" y1="26250" x2="92535" y2="34444"/>
                        <a14:backgroundMark x1="52442" y1="25139" x2="64608" y2="14167"/>
                        <a14:backgroundMark x1="64608" y1="14167" x2="65253" y2="14028"/>
                        <a14:backgroundMark x1="76037" y1="12639" x2="85530" y2="23889"/>
                        <a14:backgroundMark x1="79171" y1="14444" x2="86820" y2="7361"/>
                        <a14:backgroundMark x1="57419" y1="8889" x2="63687" y2="9306"/>
                        <a14:backgroundMark x1="63687" y1="9306" x2="68756" y2="9306"/>
                        <a14:backgroundMark x1="48848" y1="27083" x2="62488" y2="10417"/>
                        <a14:backgroundMark x1="62488" y1="10417" x2="63410" y2="8750"/>
                        <a14:backgroundMark x1="50138" y1="31389" x2="66820" y2="23194"/>
                        <a14:backgroundMark x1="66820" y1="23194" x2="67189" y2="22361"/>
                        <a14:backgroundMark x1="52166" y1="33333" x2="67005" y2="26528"/>
                        <a14:backgroundMark x1="63502" y1="5000" x2="68295" y2="5972"/>
                        <a14:backgroundMark x1="57143" y1="17639" x2="62673" y2="23611"/>
                        <a14:backgroundMark x1="62581" y1="12500" x2="58433" y2="32083"/>
                        <a14:backgroundMark x1="56037" y1="33333" x2="59355" y2="29861"/>
                        <a14:backgroundMark x1="55023" y1="34861" x2="60461" y2="30694"/>
                        <a14:backgroundMark x1="79724" y1="36111" x2="88848" y2="50833"/>
                        <a14:backgroundMark x1="71705" y1="46389" x2="82765" y2="56667"/>
                        <a14:backgroundMark x1="75945" y1="41806" x2="72074" y2="47639"/>
                        <a14:backgroundMark x1="72074" y1="47639" x2="69585" y2="54861"/>
                        <a14:backgroundMark x1="69585" y1="54861" x2="69585" y2="54861"/>
                        <a14:backgroundMark x1="71429" y1="61944" x2="93272" y2="84861"/>
                        <a14:backgroundMark x1="79171" y1="68194" x2="96406" y2="76250"/>
                        <a14:backgroundMark x1="91705" y1="64306" x2="91797" y2="80278"/>
                        <a14:backgroundMark x1="91797" y1="80278" x2="91797" y2="80278"/>
                        <a14:backgroundMark x1="88940" y1="29722" x2="87926" y2="44167"/>
                        <a14:backgroundMark x1="87926" y1="44167" x2="88018" y2="44583"/>
                        <a14:backgroundMark x1="87281" y1="40833" x2="95392" y2="34722"/>
                        <a14:backgroundMark x1="89954" y1="39167" x2="90783" y2="21806"/>
                        <a14:backgroundMark x1="88387" y1="28472" x2="94378" y2="33333"/>
                        <a14:backgroundMark x1="71889" y1="73056" x2="87558" y2="91250"/>
                        <a14:backgroundMark x1="87558" y1="91250" x2="88664" y2="91667"/>
                        <a14:backgroundMark x1="25346" y1="84861" x2="75484" y2="85139"/>
                        <a14:backgroundMark x1="19078" y1="89444" x2="82949" y2="89861"/>
                        <a14:backgroundMark x1="15576" y1="91944" x2="32442" y2="78611"/>
                        <a14:backgroundMark x1="32442" y1="78611" x2="32442" y2="78611"/>
                        <a14:backgroundMark x1="8018" y1="81528" x2="20829" y2="76806"/>
                        <a14:backgroundMark x1="10599" y1="74722" x2="23318" y2="75694"/>
                        <a14:backgroundMark x1="24424" y1="75417" x2="29677" y2="75556"/>
                        <a14:backgroundMark x1="28756" y1="81944" x2="35853" y2="78194"/>
                        <a14:backgroundMark x1="35853" y1="78194" x2="52903" y2="77917"/>
                        <a14:backgroundMark x1="52903" y1="77917" x2="54009" y2="77222"/>
                        <a14:backgroundMark x1="40829" y1="72917" x2="73272" y2="78056"/>
                        <a14:backgroundMark x1="73272" y1="78056" x2="75945" y2="77083"/>
                        <a14:backgroundMark x1="26452" y1="81944" x2="33180" y2="74861"/>
                        <a14:backgroundMark x1="33180" y1="74861" x2="41198" y2="70833"/>
                        <a14:backgroundMark x1="41198" y1="70833" x2="42765" y2="70833"/>
                        <a14:backgroundMark x1="21843" y1="78889" x2="31797" y2="76944"/>
                        <a14:backgroundMark x1="31797" y1="76944" x2="32350" y2="76944"/>
                        <a14:backgroundMark x1="23871" y1="76528" x2="35576" y2="81944"/>
                        <a14:backgroundMark x1="53548" y1="81667" x2="71982" y2="75694"/>
                        <a14:backgroundMark x1="71982" y1="75694" x2="72258" y2="75694"/>
                        <a14:backgroundMark x1="80092" y1="73750" x2="75853" y2="76528"/>
                        <a14:backgroundMark x1="76498" y1="97222" x2="83871" y2="86250"/>
                        <a14:backgroundMark x1="78249" y1="97500" x2="88387" y2="86528"/>
                        <a14:backgroundMark x1="88111" y1="89306" x2="84332" y2="93472"/>
                        <a14:backgroundMark x1="84332" y1="93472" x2="57143" y2="94306"/>
                        <a14:backgroundMark x1="57143" y1="94306" x2="63963" y2="96389"/>
                        <a14:backgroundMark x1="56682" y1="96528" x2="61935" y2="97361"/>
                        <a14:backgroundMark x1="61935" y1="97361" x2="67926" y2="96806"/>
                        <a14:backgroundMark x1="67926" y1="96806" x2="68203" y2="96667"/>
                        <a14:backgroundMark x1="59816" y1="99861" x2="78525" y2="96111"/>
                        <a14:backgroundMark x1="82765" y1="97222" x2="86452" y2="95000"/>
                        <a14:backgroundMark x1="70138" y1="82639" x2="79816" y2="88750"/>
                        <a14:backgroundMark x1="72811" y1="86389" x2="84516" y2="85139"/>
                        <a14:backgroundMark x1="92811" y1="77917" x2="93917" y2="81944"/>
                        <a14:backgroundMark x1="14747" y1="42778" x2="15760" y2="49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377" r="47916" b="49234"/>
          <a:stretch/>
        </p:blipFill>
        <p:spPr>
          <a:xfrm>
            <a:off x="-544180" y="-78799"/>
            <a:ext cx="4343721" cy="28303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102DCA-65A8-3976-E794-448C09DF71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933" y="2158634"/>
            <a:ext cx="8547333" cy="2578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73917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>
            <a:extLst>
              <a:ext uri="{FF2B5EF4-FFF2-40B4-BE49-F238E27FC236}">
                <a16:creationId xmlns:a16="http://schemas.microsoft.com/office/drawing/2014/main" id="{158BF1E4-3BAF-4C74-9FC8-4498AF90FB13}"/>
              </a:ext>
            </a:extLst>
          </p:cNvPr>
          <p:cNvSpPr/>
          <p:nvPr/>
        </p:nvSpPr>
        <p:spPr>
          <a:xfrm>
            <a:off x="0" y="1025"/>
            <a:ext cx="472440" cy="6858000"/>
          </a:xfrm>
          <a:prstGeom prst="rect">
            <a:avLst/>
          </a:prstGeom>
          <a:solidFill>
            <a:srgbClr val="787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AABFE78-B9AE-4C9E-855C-07CB71B60E3D}"/>
              </a:ext>
            </a:extLst>
          </p:cNvPr>
          <p:cNvSpPr/>
          <p:nvPr/>
        </p:nvSpPr>
        <p:spPr>
          <a:xfrm>
            <a:off x="428105" y="0"/>
            <a:ext cx="243228" cy="6858000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B76F488-F124-C994-A0DA-179A01B2A8BA}"/>
              </a:ext>
            </a:extLst>
          </p:cNvPr>
          <p:cNvGrpSpPr/>
          <p:nvPr/>
        </p:nvGrpSpPr>
        <p:grpSpPr>
          <a:xfrm>
            <a:off x="74832" y="4752974"/>
            <a:ext cx="1858744" cy="2296563"/>
            <a:chOff x="-296644" y="1177181"/>
            <a:chExt cx="4110162" cy="5872357"/>
          </a:xfrm>
        </p:grpSpPr>
        <p:sp>
          <p:nvSpPr>
            <p:cNvPr id="126" name="Oval 1">
              <a:extLst>
                <a:ext uri="{FF2B5EF4-FFF2-40B4-BE49-F238E27FC236}">
                  <a16:creationId xmlns:a16="http://schemas.microsoft.com/office/drawing/2014/main" id="{7D0961EB-F854-4AD5-B933-67FCDAE8A18E}"/>
                </a:ext>
              </a:extLst>
            </p:cNvPr>
            <p:cNvSpPr/>
            <p:nvPr/>
          </p:nvSpPr>
          <p:spPr>
            <a:xfrm>
              <a:off x="-296644" y="3687090"/>
              <a:ext cx="4110162" cy="3362448"/>
            </a:xfrm>
            <a:custGeom>
              <a:avLst/>
              <a:gdLst>
                <a:gd name="connsiteX0" fmla="*/ 0 w 4134676"/>
                <a:gd name="connsiteY0" fmla="*/ 1916413 h 3832825"/>
                <a:gd name="connsiteX1" fmla="*/ 2067338 w 4134676"/>
                <a:gd name="connsiteY1" fmla="*/ 0 h 3832825"/>
                <a:gd name="connsiteX2" fmla="*/ 4134676 w 4134676"/>
                <a:gd name="connsiteY2" fmla="*/ 1916413 h 3832825"/>
                <a:gd name="connsiteX3" fmla="*/ 2067338 w 4134676"/>
                <a:gd name="connsiteY3" fmla="*/ 3832826 h 3832825"/>
                <a:gd name="connsiteX4" fmla="*/ 0 w 4134676"/>
                <a:gd name="connsiteY4" fmla="*/ 1916413 h 3832825"/>
                <a:gd name="connsiteX0" fmla="*/ 0 w 3972630"/>
                <a:gd name="connsiteY0" fmla="*/ 1927991 h 3832832"/>
                <a:gd name="connsiteX1" fmla="*/ 1905292 w 3972630"/>
                <a:gd name="connsiteY1" fmla="*/ 3 h 3832832"/>
                <a:gd name="connsiteX2" fmla="*/ 3972630 w 3972630"/>
                <a:gd name="connsiteY2" fmla="*/ 1916416 h 3832832"/>
                <a:gd name="connsiteX3" fmla="*/ 1905292 w 3972630"/>
                <a:gd name="connsiteY3" fmla="*/ 3832829 h 3832832"/>
                <a:gd name="connsiteX4" fmla="*/ 0 w 3972630"/>
                <a:gd name="connsiteY4" fmla="*/ 1927991 h 3832832"/>
                <a:gd name="connsiteX0" fmla="*/ 0 w 4076802"/>
                <a:gd name="connsiteY0" fmla="*/ 1931637 h 3838944"/>
                <a:gd name="connsiteX1" fmla="*/ 1905292 w 4076802"/>
                <a:gd name="connsiteY1" fmla="*/ 3649 h 3838944"/>
                <a:gd name="connsiteX2" fmla="*/ 4076802 w 4076802"/>
                <a:gd name="connsiteY2" fmla="*/ 1595971 h 3838944"/>
                <a:gd name="connsiteX3" fmla="*/ 1905292 w 4076802"/>
                <a:gd name="connsiteY3" fmla="*/ 3836475 h 3838944"/>
                <a:gd name="connsiteX4" fmla="*/ 0 w 4076802"/>
                <a:gd name="connsiteY4" fmla="*/ 1931637 h 3838944"/>
                <a:gd name="connsiteX0" fmla="*/ 267 w 4077069"/>
                <a:gd name="connsiteY0" fmla="*/ 1931637 h 3433646"/>
                <a:gd name="connsiteX1" fmla="*/ 1905559 w 4077069"/>
                <a:gd name="connsiteY1" fmla="*/ 3649 h 3433646"/>
                <a:gd name="connsiteX2" fmla="*/ 4077069 w 4077069"/>
                <a:gd name="connsiteY2" fmla="*/ 1595971 h 3433646"/>
                <a:gd name="connsiteX3" fmla="*/ 2032881 w 4077069"/>
                <a:gd name="connsiteY3" fmla="*/ 3431361 h 3433646"/>
                <a:gd name="connsiteX4" fmla="*/ 267 w 4077069"/>
                <a:gd name="connsiteY4" fmla="*/ 1931637 h 3433646"/>
                <a:gd name="connsiteX0" fmla="*/ 7726 w 4084528"/>
                <a:gd name="connsiteY0" fmla="*/ 1897116 h 3399112"/>
                <a:gd name="connsiteX1" fmla="*/ 1450030 w 4084528"/>
                <a:gd name="connsiteY1" fmla="*/ 3852 h 3399112"/>
                <a:gd name="connsiteX2" fmla="*/ 4084528 w 4084528"/>
                <a:gd name="connsiteY2" fmla="*/ 1561450 h 3399112"/>
                <a:gd name="connsiteX3" fmla="*/ 2040340 w 4084528"/>
                <a:gd name="connsiteY3" fmla="*/ 3396840 h 3399112"/>
                <a:gd name="connsiteX4" fmla="*/ 7726 w 4084528"/>
                <a:gd name="connsiteY4" fmla="*/ 1897116 h 3399112"/>
                <a:gd name="connsiteX0" fmla="*/ 7963 w 4258385"/>
                <a:gd name="connsiteY0" fmla="*/ 1898133 h 3400597"/>
                <a:gd name="connsiteX1" fmla="*/ 1450267 w 4258385"/>
                <a:gd name="connsiteY1" fmla="*/ 4869 h 3400597"/>
                <a:gd name="connsiteX2" fmla="*/ 4258385 w 4258385"/>
                <a:gd name="connsiteY2" fmla="*/ 1527743 h 3400597"/>
                <a:gd name="connsiteX3" fmla="*/ 2040577 w 4258385"/>
                <a:gd name="connsiteY3" fmla="*/ 3397857 h 3400597"/>
                <a:gd name="connsiteX4" fmla="*/ 7963 w 4258385"/>
                <a:gd name="connsiteY4" fmla="*/ 1898133 h 3400597"/>
                <a:gd name="connsiteX0" fmla="*/ 6641 w 4476982"/>
                <a:gd name="connsiteY0" fmla="*/ 2016899 h 3405995"/>
                <a:gd name="connsiteX1" fmla="*/ 1668864 w 4476982"/>
                <a:gd name="connsiteY1" fmla="*/ 7889 h 3405995"/>
                <a:gd name="connsiteX2" fmla="*/ 4476982 w 4476982"/>
                <a:gd name="connsiteY2" fmla="*/ 1530763 h 3405995"/>
                <a:gd name="connsiteX3" fmla="*/ 2259174 w 4476982"/>
                <a:gd name="connsiteY3" fmla="*/ 3400877 h 3405995"/>
                <a:gd name="connsiteX4" fmla="*/ 6641 w 4476982"/>
                <a:gd name="connsiteY4" fmla="*/ 2016899 h 3405995"/>
                <a:gd name="connsiteX0" fmla="*/ 2948 w 4473289"/>
                <a:gd name="connsiteY0" fmla="*/ 2016899 h 3406055"/>
                <a:gd name="connsiteX1" fmla="*/ 1665171 w 4473289"/>
                <a:gd name="connsiteY1" fmla="*/ 7889 h 3406055"/>
                <a:gd name="connsiteX2" fmla="*/ 4473289 w 4473289"/>
                <a:gd name="connsiteY2" fmla="*/ 1530763 h 3406055"/>
                <a:gd name="connsiteX3" fmla="*/ 2255481 w 4473289"/>
                <a:gd name="connsiteY3" fmla="*/ 3400877 h 3406055"/>
                <a:gd name="connsiteX4" fmla="*/ 2948 w 4473289"/>
                <a:gd name="connsiteY4" fmla="*/ 2016899 h 3406055"/>
                <a:gd name="connsiteX0" fmla="*/ 5479 w 4475820"/>
                <a:gd name="connsiteY0" fmla="*/ 1689006 h 3077826"/>
                <a:gd name="connsiteX1" fmla="*/ 1714000 w 4475820"/>
                <a:gd name="connsiteY1" fmla="*/ 15662 h 3077826"/>
                <a:gd name="connsiteX2" fmla="*/ 4475820 w 4475820"/>
                <a:gd name="connsiteY2" fmla="*/ 1202870 h 3077826"/>
                <a:gd name="connsiteX3" fmla="*/ 2258012 w 4475820"/>
                <a:gd name="connsiteY3" fmla="*/ 3072984 h 3077826"/>
                <a:gd name="connsiteX4" fmla="*/ 5479 w 4475820"/>
                <a:gd name="connsiteY4" fmla="*/ 1689006 h 3077826"/>
                <a:gd name="connsiteX0" fmla="*/ 3780 w 4474121"/>
                <a:gd name="connsiteY0" fmla="*/ 1914219 h 3303226"/>
                <a:gd name="connsiteX1" fmla="*/ 1793324 w 4474121"/>
                <a:gd name="connsiteY1" fmla="*/ 9382 h 3303226"/>
                <a:gd name="connsiteX2" fmla="*/ 4474121 w 4474121"/>
                <a:gd name="connsiteY2" fmla="*/ 1428083 h 3303226"/>
                <a:gd name="connsiteX3" fmla="*/ 2256313 w 4474121"/>
                <a:gd name="connsiteY3" fmla="*/ 3298197 h 3303226"/>
                <a:gd name="connsiteX4" fmla="*/ 3780 w 4474121"/>
                <a:gd name="connsiteY4" fmla="*/ 1914219 h 3303226"/>
                <a:gd name="connsiteX0" fmla="*/ 3606 w 4126707"/>
                <a:gd name="connsiteY0" fmla="*/ 1922327 h 3314020"/>
                <a:gd name="connsiteX1" fmla="*/ 1793150 w 4126707"/>
                <a:gd name="connsiteY1" fmla="*/ 17490 h 3314020"/>
                <a:gd name="connsiteX2" fmla="*/ 4126707 w 4126707"/>
                <a:gd name="connsiteY2" fmla="*/ 1308869 h 3314020"/>
                <a:gd name="connsiteX3" fmla="*/ 2256139 w 4126707"/>
                <a:gd name="connsiteY3" fmla="*/ 3306305 h 3314020"/>
                <a:gd name="connsiteX4" fmla="*/ 3606 w 4126707"/>
                <a:gd name="connsiteY4" fmla="*/ 1922327 h 3314020"/>
                <a:gd name="connsiteX0" fmla="*/ 5405 w 3630795"/>
                <a:gd name="connsiteY0" fmla="*/ 2019158 h 3321449"/>
                <a:gd name="connsiteX1" fmla="*/ 1297238 w 3630795"/>
                <a:gd name="connsiteY1" fmla="*/ 21723 h 3321449"/>
                <a:gd name="connsiteX2" fmla="*/ 3630795 w 3630795"/>
                <a:gd name="connsiteY2" fmla="*/ 1313102 h 3321449"/>
                <a:gd name="connsiteX3" fmla="*/ 1760227 w 3630795"/>
                <a:gd name="connsiteY3" fmla="*/ 3310538 h 3321449"/>
                <a:gd name="connsiteX4" fmla="*/ 5405 w 3630795"/>
                <a:gd name="connsiteY4" fmla="*/ 2019158 h 3321449"/>
                <a:gd name="connsiteX0" fmla="*/ 9309 w 3634699"/>
                <a:gd name="connsiteY0" fmla="*/ 2019158 h 2956188"/>
                <a:gd name="connsiteX1" fmla="*/ 1301142 w 3634699"/>
                <a:gd name="connsiteY1" fmla="*/ 21723 h 2956188"/>
                <a:gd name="connsiteX2" fmla="*/ 3634699 w 3634699"/>
                <a:gd name="connsiteY2" fmla="*/ 1313102 h 2956188"/>
                <a:gd name="connsiteX3" fmla="*/ 1926177 w 3634699"/>
                <a:gd name="connsiteY3" fmla="*/ 2940148 h 2956188"/>
                <a:gd name="connsiteX4" fmla="*/ 9309 w 3634699"/>
                <a:gd name="connsiteY4" fmla="*/ 2019158 h 2956188"/>
                <a:gd name="connsiteX0" fmla="*/ 3781 w 3629171"/>
                <a:gd name="connsiteY0" fmla="*/ 1866096 h 2802519"/>
                <a:gd name="connsiteX1" fmla="*/ 1492383 w 3629171"/>
                <a:gd name="connsiteY1" fmla="*/ 30706 h 2802519"/>
                <a:gd name="connsiteX2" fmla="*/ 3629171 w 3629171"/>
                <a:gd name="connsiteY2" fmla="*/ 1160040 h 2802519"/>
                <a:gd name="connsiteX3" fmla="*/ 1920649 w 3629171"/>
                <a:gd name="connsiteY3" fmla="*/ 2787086 h 2802519"/>
                <a:gd name="connsiteX4" fmla="*/ 3781 w 3629171"/>
                <a:gd name="connsiteY4" fmla="*/ 1866096 h 2802519"/>
                <a:gd name="connsiteX0" fmla="*/ 5281 w 3283430"/>
                <a:gd name="connsiteY0" fmla="*/ 1670542 h 2783787"/>
                <a:gd name="connsiteX1" fmla="*/ 1146642 w 3283430"/>
                <a:gd name="connsiteY1" fmla="*/ 20347 h 2783787"/>
                <a:gd name="connsiteX2" fmla="*/ 3283430 w 3283430"/>
                <a:gd name="connsiteY2" fmla="*/ 1149681 h 2783787"/>
                <a:gd name="connsiteX3" fmla="*/ 1574908 w 3283430"/>
                <a:gd name="connsiteY3" fmla="*/ 2776727 h 2783787"/>
                <a:gd name="connsiteX4" fmla="*/ 5281 w 3283430"/>
                <a:gd name="connsiteY4" fmla="*/ 1670542 h 2783787"/>
                <a:gd name="connsiteX0" fmla="*/ 5464 w 3434084"/>
                <a:gd name="connsiteY0" fmla="*/ 1661954 h 2773079"/>
                <a:gd name="connsiteX1" fmla="*/ 1146825 w 3434084"/>
                <a:gd name="connsiteY1" fmla="*/ 11759 h 2773079"/>
                <a:gd name="connsiteX2" fmla="*/ 3434084 w 3434084"/>
                <a:gd name="connsiteY2" fmla="*/ 1233690 h 2773079"/>
                <a:gd name="connsiteX3" fmla="*/ 1575091 w 3434084"/>
                <a:gd name="connsiteY3" fmla="*/ 2768139 h 2773079"/>
                <a:gd name="connsiteX4" fmla="*/ 5464 w 3434084"/>
                <a:gd name="connsiteY4" fmla="*/ 1661954 h 2773079"/>
                <a:gd name="connsiteX0" fmla="*/ 5464 w 3434084"/>
                <a:gd name="connsiteY0" fmla="*/ 1797554 h 2908828"/>
                <a:gd name="connsiteX1" fmla="*/ 1146825 w 3434084"/>
                <a:gd name="connsiteY1" fmla="*/ 8463 h 2908828"/>
                <a:gd name="connsiteX2" fmla="*/ 3434084 w 3434084"/>
                <a:gd name="connsiteY2" fmla="*/ 1369290 h 2908828"/>
                <a:gd name="connsiteX3" fmla="*/ 1575091 w 3434084"/>
                <a:gd name="connsiteY3" fmla="*/ 2903739 h 2908828"/>
                <a:gd name="connsiteX4" fmla="*/ 5464 w 3434084"/>
                <a:gd name="connsiteY4" fmla="*/ 1797554 h 2908828"/>
                <a:gd name="connsiteX0" fmla="*/ 14429 w 3443049"/>
                <a:gd name="connsiteY0" fmla="*/ 1797554 h 2966397"/>
                <a:gd name="connsiteX1" fmla="*/ 1155790 w 3443049"/>
                <a:gd name="connsiteY1" fmla="*/ 8463 h 2966397"/>
                <a:gd name="connsiteX2" fmla="*/ 3443049 w 3443049"/>
                <a:gd name="connsiteY2" fmla="*/ 1369290 h 2966397"/>
                <a:gd name="connsiteX3" fmla="*/ 1896572 w 3443049"/>
                <a:gd name="connsiteY3" fmla="*/ 2961613 h 2966397"/>
                <a:gd name="connsiteX4" fmla="*/ 14429 w 3443049"/>
                <a:gd name="connsiteY4" fmla="*/ 1797554 h 2966397"/>
                <a:gd name="connsiteX0" fmla="*/ 9377 w 3437997"/>
                <a:gd name="connsiteY0" fmla="*/ 1797554 h 2701994"/>
                <a:gd name="connsiteX1" fmla="*/ 1150738 w 3437997"/>
                <a:gd name="connsiteY1" fmla="*/ 8463 h 2701994"/>
                <a:gd name="connsiteX2" fmla="*/ 3437997 w 3437997"/>
                <a:gd name="connsiteY2" fmla="*/ 1369290 h 2701994"/>
                <a:gd name="connsiteX3" fmla="*/ 1729474 w 3437997"/>
                <a:gd name="connsiteY3" fmla="*/ 2695395 h 2701994"/>
                <a:gd name="connsiteX4" fmla="*/ 9377 w 3437997"/>
                <a:gd name="connsiteY4" fmla="*/ 1797554 h 27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7997" h="2701994">
                  <a:moveTo>
                    <a:pt x="9377" y="1797554"/>
                  </a:moveTo>
                  <a:cubicBezTo>
                    <a:pt x="-87079" y="1349732"/>
                    <a:pt x="579301" y="79840"/>
                    <a:pt x="1150738" y="8463"/>
                  </a:cubicBezTo>
                  <a:cubicBezTo>
                    <a:pt x="1722175" y="-62914"/>
                    <a:pt x="3437997" y="310884"/>
                    <a:pt x="3437997" y="1369290"/>
                  </a:cubicBezTo>
                  <a:cubicBezTo>
                    <a:pt x="3437997" y="2427696"/>
                    <a:pt x="2300911" y="2624018"/>
                    <a:pt x="1729474" y="2695395"/>
                  </a:cubicBezTo>
                  <a:cubicBezTo>
                    <a:pt x="1158037" y="2766772"/>
                    <a:pt x="105833" y="2245376"/>
                    <a:pt x="9377" y="1797554"/>
                  </a:cubicBezTo>
                  <a:close/>
                </a:path>
              </a:pathLst>
            </a:custGeom>
            <a:solidFill>
              <a:srgbClr val="EAA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9" name="Picture 8" descr="A picture containing dishware, ceramic ware, tableware, bowl&#10;&#10;Description automatically generated">
              <a:extLst>
                <a:ext uri="{FF2B5EF4-FFF2-40B4-BE49-F238E27FC236}">
                  <a16:creationId xmlns:a16="http://schemas.microsoft.com/office/drawing/2014/main" id="{86195A8B-873C-47C1-9816-E24A0C718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5" y="3450693"/>
              <a:ext cx="3591426" cy="3591426"/>
            </a:xfrm>
            <a:prstGeom prst="rect">
              <a:avLst/>
            </a:prstGeom>
          </p:spPr>
        </p:pic>
        <p:pic>
          <p:nvPicPr>
            <p:cNvPr id="7" name="Picture 6" descr="A picture containing flower, plant&#10;&#10;Description automatically generated">
              <a:extLst>
                <a:ext uri="{FF2B5EF4-FFF2-40B4-BE49-F238E27FC236}">
                  <a16:creationId xmlns:a16="http://schemas.microsoft.com/office/drawing/2014/main" id="{B51F0B77-9BC9-4683-86A4-1AA7C76C1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2" y="1177181"/>
              <a:ext cx="3671136" cy="3366267"/>
            </a:xfrm>
            <a:prstGeom prst="rect">
              <a:avLst/>
            </a:prstGeom>
          </p:spPr>
        </p:pic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500C5884-07F1-40BB-B92B-091AC922B463}"/>
              </a:ext>
            </a:extLst>
          </p:cNvPr>
          <p:cNvSpPr txBox="1"/>
          <p:nvPr/>
        </p:nvSpPr>
        <p:spPr>
          <a:xfrm>
            <a:off x="3970469" y="0"/>
            <a:ext cx="5173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kumimoji="0" lang="en-US" sz="4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kumimoji="0" lang="en-PH" sz="4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2B812F-FA15-71C5-D94D-45E449C57347}"/>
                  </a:ext>
                </a:extLst>
              </p:cNvPr>
              <p:cNvSpPr txBox="1"/>
              <p:nvPr/>
            </p:nvSpPr>
            <p:spPr>
              <a:xfrm>
                <a:off x="608677" y="914707"/>
                <a:ext cx="5982623" cy="9105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𝐚</m:t>
                      </m:r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f>
                        <m:f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𝟔</m:t>
                          </m:r>
                        </m:num>
                        <m:den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den>
                      </m:f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</m:t>
                          </m:r>
                        </m:den>
                      </m:f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                           </m:t>
                      </m:r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𝐛</m:t>
                      </m:r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f>
                        <m:fPr>
                          <m:ctrlPr>
                            <a:rPr kumimoji="0" 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𝟑</m:t>
                          </m:r>
                        </m:num>
                        <m:den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den>
                      </m:f>
                      <m:r>
                        <a:rPr kumimoji="0" lang="en-US" sz="2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f>
                        <m:fPr>
                          <m:ctrlPr>
                            <a:rPr kumimoji="0" lang="en-US" sz="2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𝟓</m:t>
                          </m:r>
                        </m:num>
                        <m:den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𝟐𝟏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32B812F-FA15-71C5-D94D-45E449C57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77" y="914707"/>
                <a:ext cx="5982623" cy="9105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B8911F-3D92-14F5-C88D-652DF6D9E4E5}"/>
                  </a:ext>
                </a:extLst>
              </p:cNvPr>
              <p:cNvSpPr txBox="1"/>
              <p:nvPr/>
            </p:nvSpPr>
            <p:spPr>
              <a:xfrm>
                <a:off x="5038725" y="3838575"/>
                <a:ext cx="7153275" cy="1020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𝐜</m:t>
                    </m:r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 </m:t>
                    </m:r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𝟏𝟏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𝟕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kumimoji="0" lang="en-US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             </m:t>
                    </m:r>
                    <m:r>
                      <a:rPr lang="en-US" sz="4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𝐜</m:t>
                    </m:r>
                    <m:r>
                      <a:rPr lang="en-US" sz="4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 </m:t>
                    </m:r>
                    <m:f>
                      <m:fPr>
                        <m:ctrlPr>
                          <a:rPr lang="en-US" sz="4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𝟏𝟖</m:t>
                        </m:r>
                      </m:den>
                    </m:f>
                    <m:r>
                      <a:rPr lang="en-US" sz="40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6B8911F-3D92-14F5-C88D-652DF6D9E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725" y="3838575"/>
                <a:ext cx="7153275" cy="10202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A9F5B7-F9F6-71F4-9080-ED835CBB09DC}"/>
                  </a:ext>
                </a:extLst>
              </p:cNvPr>
              <p:cNvSpPr txBox="1"/>
              <p:nvPr/>
            </p:nvSpPr>
            <p:spPr>
              <a:xfrm>
                <a:off x="619125" y="2028825"/>
                <a:ext cx="3733800" cy="97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𝟏𝟐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𝟐𝟐</m:t>
                        </m:r>
                      </m:den>
                    </m:f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𝟏𝟏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𝟐𝟐</m:t>
                        </m:r>
                      </m:den>
                    </m:f>
                  </m:oMath>
                </a14:m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A9F5B7-F9F6-71F4-9080-ED835CBB0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5" y="2028825"/>
                <a:ext cx="3733800" cy="978538"/>
              </a:xfrm>
              <a:prstGeom prst="rect">
                <a:avLst/>
              </a:prstGeom>
              <a:blipFill>
                <a:blip r:embed="rId7"/>
                <a:stretch>
                  <a:fillRect l="-5882" b="-1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7ED1FE-A02B-F08B-6776-F92DBBA69379}"/>
                  </a:ext>
                </a:extLst>
              </p:cNvPr>
              <p:cNvSpPr txBox="1"/>
              <p:nvPr/>
            </p:nvSpPr>
            <p:spPr>
              <a:xfrm>
                <a:off x="628650" y="3067050"/>
                <a:ext cx="3733800" cy="106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𝟐𝟑</m:t>
                        </m:r>
                      </m:num>
                      <m:den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𝟐𝟐</m:t>
                        </m:r>
                      </m:den>
                    </m:f>
                  </m:oMath>
                </a14:m>
                <a:endParaRPr lang="en-US" sz="4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87ED1FE-A02B-F08B-6776-F92DBBA69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067050"/>
                <a:ext cx="3733800" cy="1067152"/>
              </a:xfrm>
              <a:prstGeom prst="rect">
                <a:avLst/>
              </a:prstGeom>
              <a:blipFill>
                <a:blip r:embed="rId8"/>
                <a:stretch>
                  <a:fillRect l="-65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30514-BBE8-0482-CDF4-DC9103E6406C}"/>
                  </a:ext>
                </a:extLst>
              </p:cNvPr>
              <p:cNvSpPr txBox="1"/>
              <p:nvPr/>
            </p:nvSpPr>
            <p:spPr>
              <a:xfrm>
                <a:off x="4686300" y="1838325"/>
                <a:ext cx="3733800" cy="101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𝟔𝟑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𝟐𝟏𝟎</m:t>
                        </m:r>
                      </m:den>
                    </m:f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𝟓𝟎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𝟐𝟏𝟎</m:t>
                        </m:r>
                      </m:den>
                    </m:f>
                  </m:oMath>
                </a14:m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F30514-BBE8-0482-CDF4-DC9103E64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00" y="1838325"/>
                <a:ext cx="3733800" cy="1017330"/>
              </a:xfrm>
              <a:prstGeom prst="rect">
                <a:avLst/>
              </a:prstGeom>
              <a:blipFill>
                <a:blip r:embed="rId9"/>
                <a:stretch>
                  <a:fillRect l="-5882" b="-9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243359-5E21-4B8C-CCFD-DD1DDC8B505A}"/>
                  </a:ext>
                </a:extLst>
              </p:cNvPr>
              <p:cNvSpPr txBox="1"/>
              <p:nvPr/>
            </p:nvSpPr>
            <p:spPr>
              <a:xfrm>
                <a:off x="4695825" y="2876550"/>
                <a:ext cx="3733800" cy="106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𝟏𝟏𝟑</m:t>
                        </m:r>
                      </m:num>
                      <m:den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𝟐𝟏𝟎</m:t>
                        </m:r>
                      </m:den>
                    </m:f>
                  </m:oMath>
                </a14:m>
                <a:endParaRPr lang="en-US" sz="4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E243359-5E21-4B8C-CCFD-DD1DDC8B5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5825" y="2876550"/>
                <a:ext cx="3733800" cy="1067152"/>
              </a:xfrm>
              <a:prstGeom prst="rect">
                <a:avLst/>
              </a:prstGeom>
              <a:blipFill>
                <a:blip r:embed="rId10"/>
                <a:stretch>
                  <a:fillRect l="-65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3E8C1B-ABEF-94FB-6960-D98D921504CC}"/>
                  </a:ext>
                </a:extLst>
              </p:cNvPr>
              <p:cNvSpPr txBox="1"/>
              <p:nvPr/>
            </p:nvSpPr>
            <p:spPr>
              <a:xfrm>
                <a:off x="5095875" y="4752623"/>
                <a:ext cx="3733800" cy="101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𝟓𝟓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𝟐𝟎</m:t>
                        </m:r>
                      </m:den>
                    </m:f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𝟐𝟖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𝟐𝟎</m:t>
                        </m:r>
                      </m:den>
                    </m:f>
                  </m:oMath>
                </a14:m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3E8C1B-ABEF-94FB-6960-D98D92150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875" y="4752623"/>
                <a:ext cx="3733800" cy="1017330"/>
              </a:xfrm>
              <a:prstGeom prst="rect">
                <a:avLst/>
              </a:prstGeom>
              <a:blipFill>
                <a:blip r:embed="rId11"/>
                <a:stretch>
                  <a:fillRect l="-5882" b="-8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E9E897-CA75-5F98-881E-AF906C8E121E}"/>
                  </a:ext>
                </a:extLst>
              </p:cNvPr>
              <p:cNvSpPr txBox="1"/>
              <p:nvPr/>
            </p:nvSpPr>
            <p:spPr>
              <a:xfrm>
                <a:off x="5105400" y="5790848"/>
                <a:ext cx="3733800" cy="1112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𝟐𝟕</m:t>
                        </m:r>
                      </m:num>
                      <m:den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𝟐𝟎</m:t>
                        </m:r>
                      </m:den>
                    </m:f>
                  </m:oMath>
                </a14:m>
                <a:endParaRPr lang="en-US" sz="4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EE9E897-CA75-5F98-881E-AF906C8E1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5790848"/>
                <a:ext cx="3733800" cy="1112997"/>
              </a:xfrm>
              <a:prstGeom prst="rect">
                <a:avLst/>
              </a:prstGeom>
              <a:blipFill>
                <a:blip r:embed="rId12"/>
                <a:stretch>
                  <a:fillRect l="-6699" b="-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4E413A-B289-2E28-9BFC-E70CE9383482}"/>
                  </a:ext>
                </a:extLst>
              </p:cNvPr>
              <p:cNvSpPr txBox="1"/>
              <p:nvPr/>
            </p:nvSpPr>
            <p:spPr>
              <a:xfrm>
                <a:off x="9286875" y="4781198"/>
                <a:ext cx="3733800" cy="1017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𝟓𝟎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𝟒𝟓</m:t>
                        </m:r>
                      </m:den>
                    </m:f>
                    <m:r>
                      <a:rPr kumimoji="0" lang="en-US" sz="4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kumimoji="0" lang="en-US" sz="4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𝟏𝟖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𝟒𝟓</m:t>
                        </m:r>
                      </m:den>
                    </m:f>
                  </m:oMath>
                </a14:m>
                <a:r>
                  <a:rPr lang="en-US" sz="40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4E413A-B289-2E28-9BFC-E70CE9383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75" y="4781198"/>
                <a:ext cx="3733800" cy="1017330"/>
              </a:xfrm>
              <a:prstGeom prst="rect">
                <a:avLst/>
              </a:prstGeom>
              <a:blipFill>
                <a:blip r:embed="rId13"/>
                <a:stretch>
                  <a:fillRect l="-5710" b="-8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E3C36E-6B3A-DFB9-B2DF-4D7B71A2881F}"/>
                  </a:ext>
                </a:extLst>
              </p:cNvPr>
              <p:cNvSpPr txBox="1"/>
              <p:nvPr/>
            </p:nvSpPr>
            <p:spPr>
              <a:xfrm>
                <a:off x="9296400" y="5819423"/>
                <a:ext cx="3733800" cy="106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𝟑𝟐</m:t>
                        </m:r>
                      </m:num>
                      <m:den>
                        <m:r>
                          <a:rPr kumimoji="0" lang="en-US" sz="4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𝟒𝟓</m:t>
                        </m:r>
                      </m:den>
                    </m:f>
                  </m:oMath>
                </a14:m>
                <a:endParaRPr lang="en-US" sz="4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E3C36E-6B3A-DFB9-B2DF-4D7B71A28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400" y="5819423"/>
                <a:ext cx="3733800" cy="1067152"/>
              </a:xfrm>
              <a:prstGeom prst="rect">
                <a:avLst/>
              </a:prstGeom>
              <a:blipFill>
                <a:blip r:embed="rId14"/>
                <a:stretch>
                  <a:fillRect l="-6525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2746209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216" grpId="0" animBg="1"/>
      <p:bldP spid="123" grpId="0"/>
      <p:bldP spid="2" grpId="0"/>
      <p:bldP spid="4" grpId="0"/>
      <p:bldP spid="5" grpId="0"/>
      <p:bldP spid="6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30AD750-0678-4FF7-B2D5-D41E13B43031}"/>
              </a:ext>
            </a:extLst>
          </p:cNvPr>
          <p:cNvGrpSpPr/>
          <p:nvPr/>
        </p:nvGrpSpPr>
        <p:grpSpPr>
          <a:xfrm>
            <a:off x="0" y="-73740"/>
            <a:ext cx="12192000" cy="7005480"/>
            <a:chOff x="0" y="-101180"/>
            <a:chExt cx="12192000" cy="7005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8F0D66-B305-4C27-AE9D-53AAA1050837}"/>
                </a:ext>
              </a:extLst>
            </p:cNvPr>
            <p:cNvCxnSpPr/>
            <p:nvPr/>
          </p:nvCxnSpPr>
          <p:spPr>
            <a:xfrm>
              <a:off x="0" y="688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E22308-1E50-4EA0-A227-C793ECD6F134}"/>
                </a:ext>
              </a:extLst>
            </p:cNvPr>
            <p:cNvCxnSpPr/>
            <p:nvPr/>
          </p:nvCxnSpPr>
          <p:spPr>
            <a:xfrm>
              <a:off x="0" y="2605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EEBC28-1AB4-4FBF-901C-A45BD66C921D}"/>
                </a:ext>
              </a:extLst>
            </p:cNvPr>
            <p:cNvCxnSpPr/>
            <p:nvPr/>
          </p:nvCxnSpPr>
          <p:spPr>
            <a:xfrm>
              <a:off x="0" y="4768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792317-6A22-4A52-B510-213471C177DB}"/>
                </a:ext>
              </a:extLst>
            </p:cNvPr>
            <p:cNvCxnSpPr/>
            <p:nvPr/>
          </p:nvCxnSpPr>
          <p:spPr>
            <a:xfrm>
              <a:off x="0" y="6685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752EF5-591F-47F9-85EA-CB73FEDF5029}"/>
                </a:ext>
              </a:extLst>
            </p:cNvPr>
            <p:cNvCxnSpPr/>
            <p:nvPr/>
          </p:nvCxnSpPr>
          <p:spPr>
            <a:xfrm>
              <a:off x="0" y="8603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55AF55-5DEB-4130-8986-EF21C19E36D8}"/>
                </a:ext>
              </a:extLst>
            </p:cNvPr>
            <p:cNvCxnSpPr/>
            <p:nvPr/>
          </p:nvCxnSpPr>
          <p:spPr>
            <a:xfrm>
              <a:off x="0" y="10520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C3D1B7-1EE6-47C7-9D73-117203289582}"/>
                </a:ext>
              </a:extLst>
            </p:cNvPr>
            <p:cNvCxnSpPr/>
            <p:nvPr/>
          </p:nvCxnSpPr>
          <p:spPr>
            <a:xfrm>
              <a:off x="0" y="12683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F26EE7-692C-4BF3-97D6-2A4D476959B0}"/>
                </a:ext>
              </a:extLst>
            </p:cNvPr>
            <p:cNvCxnSpPr/>
            <p:nvPr/>
          </p:nvCxnSpPr>
          <p:spPr>
            <a:xfrm>
              <a:off x="0" y="14600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4260192-EF88-4703-9AA3-A61FCB2D50BB}"/>
                </a:ext>
              </a:extLst>
            </p:cNvPr>
            <p:cNvCxnSpPr/>
            <p:nvPr/>
          </p:nvCxnSpPr>
          <p:spPr>
            <a:xfrm>
              <a:off x="0" y="16469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53D9B6-911F-4951-AF83-40569D3D0DCA}"/>
                </a:ext>
              </a:extLst>
            </p:cNvPr>
            <p:cNvCxnSpPr/>
            <p:nvPr/>
          </p:nvCxnSpPr>
          <p:spPr>
            <a:xfrm>
              <a:off x="0" y="18386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86C220-09FC-4E27-9E86-A0B4D64101C0}"/>
                </a:ext>
              </a:extLst>
            </p:cNvPr>
            <p:cNvCxnSpPr/>
            <p:nvPr/>
          </p:nvCxnSpPr>
          <p:spPr>
            <a:xfrm>
              <a:off x="0" y="20549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B9FE6E-5140-4E44-BC6A-C29FD2AD5851}"/>
                </a:ext>
              </a:extLst>
            </p:cNvPr>
            <p:cNvCxnSpPr/>
            <p:nvPr/>
          </p:nvCxnSpPr>
          <p:spPr>
            <a:xfrm>
              <a:off x="0" y="224667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9A0ECE-027A-425B-91B8-B16017B87374}"/>
                </a:ext>
              </a:extLst>
            </p:cNvPr>
            <p:cNvCxnSpPr/>
            <p:nvPr/>
          </p:nvCxnSpPr>
          <p:spPr>
            <a:xfrm>
              <a:off x="0" y="242365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AF7595-380F-4146-AAA1-6B2D0DBC79D5}"/>
                </a:ext>
              </a:extLst>
            </p:cNvPr>
            <p:cNvCxnSpPr/>
            <p:nvPr/>
          </p:nvCxnSpPr>
          <p:spPr>
            <a:xfrm>
              <a:off x="0" y="261538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EADB9A-18B7-4E61-9CBE-FCC899259C4F}"/>
                </a:ext>
              </a:extLst>
            </p:cNvPr>
            <p:cNvCxnSpPr/>
            <p:nvPr/>
          </p:nvCxnSpPr>
          <p:spPr>
            <a:xfrm>
              <a:off x="0" y="283169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AB8CA8-7DA4-46F4-A206-192486804A4E}"/>
                </a:ext>
              </a:extLst>
            </p:cNvPr>
            <p:cNvCxnSpPr/>
            <p:nvPr/>
          </p:nvCxnSpPr>
          <p:spPr>
            <a:xfrm>
              <a:off x="0" y="3023422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12B06A-4124-4A19-976D-C977F52F745D}"/>
                </a:ext>
              </a:extLst>
            </p:cNvPr>
            <p:cNvCxnSpPr/>
            <p:nvPr/>
          </p:nvCxnSpPr>
          <p:spPr>
            <a:xfrm>
              <a:off x="0" y="321515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2A3F76-55CB-472F-8381-593E51CC90C9}"/>
                </a:ext>
              </a:extLst>
            </p:cNvPr>
            <p:cNvCxnSpPr/>
            <p:nvPr/>
          </p:nvCxnSpPr>
          <p:spPr>
            <a:xfrm>
              <a:off x="0" y="340688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6807E-B52A-4F6F-B050-48206A111CB7}"/>
                </a:ext>
              </a:extLst>
            </p:cNvPr>
            <p:cNvCxnSpPr/>
            <p:nvPr/>
          </p:nvCxnSpPr>
          <p:spPr>
            <a:xfrm>
              <a:off x="0" y="362319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EF4232-E64F-4DE0-9EC1-7779DF0FEF4D}"/>
                </a:ext>
              </a:extLst>
            </p:cNvPr>
            <p:cNvCxnSpPr/>
            <p:nvPr/>
          </p:nvCxnSpPr>
          <p:spPr>
            <a:xfrm>
              <a:off x="0" y="381491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D609D0-C376-4C09-9685-DFA029ED5F5D}"/>
                </a:ext>
              </a:extLst>
            </p:cNvPr>
            <p:cNvCxnSpPr/>
            <p:nvPr/>
          </p:nvCxnSpPr>
          <p:spPr>
            <a:xfrm>
              <a:off x="0" y="400173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7B82FA-4DCE-4D81-B1B8-D34ABFAFDB13}"/>
                </a:ext>
              </a:extLst>
            </p:cNvPr>
            <p:cNvCxnSpPr/>
            <p:nvPr/>
          </p:nvCxnSpPr>
          <p:spPr>
            <a:xfrm>
              <a:off x="0" y="419346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06455-F50A-4F63-86B7-53EA14A5A384}"/>
                </a:ext>
              </a:extLst>
            </p:cNvPr>
            <p:cNvCxnSpPr/>
            <p:nvPr/>
          </p:nvCxnSpPr>
          <p:spPr>
            <a:xfrm>
              <a:off x="0" y="440977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2C7DE7-0C35-4013-BC88-DE9EE10738CD}"/>
                </a:ext>
              </a:extLst>
            </p:cNvPr>
            <p:cNvCxnSpPr/>
            <p:nvPr/>
          </p:nvCxnSpPr>
          <p:spPr>
            <a:xfrm>
              <a:off x="0" y="460149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96F01E-5E0D-49EE-A96C-73EB7CFB6990}"/>
                </a:ext>
              </a:extLst>
            </p:cNvPr>
            <p:cNvCxnSpPr/>
            <p:nvPr/>
          </p:nvCxnSpPr>
          <p:spPr>
            <a:xfrm>
              <a:off x="0" y="47932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AB0353-F174-4EF1-BF7A-22D5C09ED564}"/>
                </a:ext>
              </a:extLst>
            </p:cNvPr>
            <p:cNvCxnSpPr/>
            <p:nvPr/>
          </p:nvCxnSpPr>
          <p:spPr>
            <a:xfrm>
              <a:off x="0" y="49849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C4752D8-FB0A-4060-B1A1-16C3D73B3A0C}"/>
                </a:ext>
              </a:extLst>
            </p:cNvPr>
            <p:cNvCxnSpPr/>
            <p:nvPr/>
          </p:nvCxnSpPr>
          <p:spPr>
            <a:xfrm>
              <a:off x="0" y="52012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10CBCA-D9AB-4584-8A52-A05FB5EC4101}"/>
                </a:ext>
              </a:extLst>
            </p:cNvPr>
            <p:cNvCxnSpPr/>
            <p:nvPr/>
          </p:nvCxnSpPr>
          <p:spPr>
            <a:xfrm>
              <a:off x="0" y="53929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222C9E-DF90-4011-849B-701376415D46}"/>
                </a:ext>
              </a:extLst>
            </p:cNvPr>
            <p:cNvCxnSpPr/>
            <p:nvPr/>
          </p:nvCxnSpPr>
          <p:spPr>
            <a:xfrm>
              <a:off x="0" y="55847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D3B392-E992-4B2A-A912-6646C2EDC8DD}"/>
                </a:ext>
              </a:extLst>
            </p:cNvPr>
            <p:cNvCxnSpPr/>
            <p:nvPr/>
          </p:nvCxnSpPr>
          <p:spPr>
            <a:xfrm>
              <a:off x="0" y="57764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0F745F2-C9CD-4C3E-BCFA-80D288DC32CF}"/>
                </a:ext>
              </a:extLst>
            </p:cNvPr>
            <p:cNvCxnSpPr/>
            <p:nvPr/>
          </p:nvCxnSpPr>
          <p:spPr>
            <a:xfrm>
              <a:off x="0" y="59927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AA7C4D-1C36-4B7E-9C69-E0DBD243186C}"/>
                </a:ext>
              </a:extLst>
            </p:cNvPr>
            <p:cNvCxnSpPr/>
            <p:nvPr/>
          </p:nvCxnSpPr>
          <p:spPr>
            <a:xfrm>
              <a:off x="0" y="61844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D3E1BB-5F15-47EB-A941-C81553389110}"/>
                </a:ext>
              </a:extLst>
            </p:cNvPr>
            <p:cNvCxnSpPr/>
            <p:nvPr/>
          </p:nvCxnSpPr>
          <p:spPr>
            <a:xfrm>
              <a:off x="0" y="63713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EF0F85-F318-4D68-83D7-33B46B7802C8}"/>
                </a:ext>
              </a:extLst>
            </p:cNvPr>
            <p:cNvCxnSpPr/>
            <p:nvPr/>
          </p:nvCxnSpPr>
          <p:spPr>
            <a:xfrm>
              <a:off x="0" y="65630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FB0B11-5811-4FF7-9486-F66C222F38BB}"/>
                </a:ext>
              </a:extLst>
            </p:cNvPr>
            <p:cNvCxnSpPr/>
            <p:nvPr/>
          </p:nvCxnSpPr>
          <p:spPr>
            <a:xfrm>
              <a:off x="0" y="67793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89948A-6B3F-4BCA-B6A3-1E723F722DA8}"/>
                </a:ext>
              </a:extLst>
            </p:cNvPr>
            <p:cNvCxnSpPr>
              <a:cxnSpLocks/>
            </p:cNvCxnSpPr>
            <p:nvPr/>
          </p:nvCxnSpPr>
          <p:spPr>
            <a:xfrm>
              <a:off x="162232" y="463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B00978-54DA-431B-9A7E-AD8678166B2D}"/>
                </a:ext>
              </a:extLst>
            </p:cNvPr>
            <p:cNvCxnSpPr>
              <a:cxnSpLocks/>
            </p:cNvCxnSpPr>
            <p:nvPr/>
          </p:nvCxnSpPr>
          <p:spPr>
            <a:xfrm>
              <a:off x="353961" y="24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ED4DD4-7E13-4A29-9E52-183BB3D2D5C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06" y="364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48D8FCD-DAFE-47AD-9873-05F9F3948EC8}"/>
                </a:ext>
              </a:extLst>
            </p:cNvPr>
            <p:cNvCxnSpPr>
              <a:cxnSpLocks/>
            </p:cNvCxnSpPr>
            <p:nvPr/>
          </p:nvCxnSpPr>
          <p:spPr>
            <a:xfrm>
              <a:off x="742335" y="3401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8FCA58-7FC1-4311-98D1-6E324BE75233}"/>
                </a:ext>
              </a:extLst>
            </p:cNvPr>
            <p:cNvCxnSpPr>
              <a:cxnSpLocks/>
            </p:cNvCxnSpPr>
            <p:nvPr/>
          </p:nvCxnSpPr>
          <p:spPr>
            <a:xfrm>
              <a:off x="924232" y="290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79622E6-2067-4705-85DB-155241BB280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961" y="696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B5E54B-9682-47F3-B0CF-61373A89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12606" y="192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2F09B0B-1308-4217-9AD0-855C399BE6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4335" y="1679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572B7C2-328C-44F9-B792-22794497D1A3}"/>
                </a:ext>
              </a:extLst>
            </p:cNvPr>
            <p:cNvCxnSpPr>
              <a:cxnSpLocks/>
            </p:cNvCxnSpPr>
            <p:nvPr/>
          </p:nvCxnSpPr>
          <p:spPr>
            <a:xfrm>
              <a:off x="1691148" y="3647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CB67C5A-C6B5-4429-A460-FC9BF6F37252}"/>
                </a:ext>
              </a:extLst>
            </p:cNvPr>
            <p:cNvCxnSpPr>
              <a:cxnSpLocks/>
            </p:cNvCxnSpPr>
            <p:nvPr/>
          </p:nvCxnSpPr>
          <p:spPr>
            <a:xfrm>
              <a:off x="1882877" y="1435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09313FE-0B50-4840-BAFA-01D26F215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79522" y="2664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20273C-0250-4517-8F9D-B77C01B002C4}"/>
                </a:ext>
              </a:extLst>
            </p:cNvPr>
            <p:cNvCxnSpPr>
              <a:cxnSpLocks/>
            </p:cNvCxnSpPr>
            <p:nvPr/>
          </p:nvCxnSpPr>
          <p:spPr>
            <a:xfrm>
              <a:off x="2271251" y="452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22C9183-947B-487B-A29E-4EAEEF6DF58C}"/>
                </a:ext>
              </a:extLst>
            </p:cNvPr>
            <p:cNvCxnSpPr>
              <a:cxnSpLocks/>
            </p:cNvCxnSpPr>
            <p:nvPr/>
          </p:nvCxnSpPr>
          <p:spPr>
            <a:xfrm>
              <a:off x="2453148" y="-4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D715AD0-AF79-4548-827A-6AB05E0B49F4}"/>
                </a:ext>
              </a:extLst>
            </p:cNvPr>
            <p:cNvCxnSpPr>
              <a:cxnSpLocks/>
            </p:cNvCxnSpPr>
            <p:nvPr/>
          </p:nvCxnSpPr>
          <p:spPr>
            <a:xfrm>
              <a:off x="2644877" y="-225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01113D-8D24-4DED-B7F1-D9970A6C918C}"/>
                </a:ext>
              </a:extLst>
            </p:cNvPr>
            <p:cNvCxnSpPr>
              <a:cxnSpLocks/>
            </p:cNvCxnSpPr>
            <p:nvPr/>
          </p:nvCxnSpPr>
          <p:spPr>
            <a:xfrm>
              <a:off x="2841522" y="-102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83A9C9A-28E1-487C-964A-6E15FA84F9CD}"/>
                </a:ext>
              </a:extLst>
            </p:cNvPr>
            <p:cNvCxnSpPr>
              <a:cxnSpLocks/>
            </p:cNvCxnSpPr>
            <p:nvPr/>
          </p:nvCxnSpPr>
          <p:spPr>
            <a:xfrm>
              <a:off x="3033251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7F3E93-8D68-47BF-BDA4-D2B82575D84D}"/>
                </a:ext>
              </a:extLst>
            </p:cNvPr>
            <p:cNvCxnSpPr>
              <a:cxnSpLocks/>
            </p:cNvCxnSpPr>
            <p:nvPr/>
          </p:nvCxnSpPr>
          <p:spPr>
            <a:xfrm>
              <a:off x="3224981" y="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06277BC-8E49-49EB-A437-8CECFA4A83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6710" y="-2212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1E72D8-3E76-4A0C-B891-C310678484E4}"/>
                </a:ext>
              </a:extLst>
            </p:cNvPr>
            <p:cNvCxnSpPr>
              <a:cxnSpLocks/>
            </p:cNvCxnSpPr>
            <p:nvPr/>
          </p:nvCxnSpPr>
          <p:spPr>
            <a:xfrm>
              <a:off x="3613355" y="-983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B926A0-8843-43BC-9DB0-5E53D8171F1C}"/>
                </a:ext>
              </a:extLst>
            </p:cNvPr>
            <p:cNvCxnSpPr>
              <a:cxnSpLocks/>
            </p:cNvCxnSpPr>
            <p:nvPr/>
          </p:nvCxnSpPr>
          <p:spPr>
            <a:xfrm>
              <a:off x="3805084" y="-1228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6CD9864-F1D3-4C93-B146-D15BBA381ED6}"/>
                </a:ext>
              </a:extLst>
            </p:cNvPr>
            <p:cNvCxnSpPr>
              <a:cxnSpLocks/>
            </p:cNvCxnSpPr>
            <p:nvPr/>
          </p:nvCxnSpPr>
          <p:spPr>
            <a:xfrm>
              <a:off x="3986981" y="-172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A95D5A-E5A1-4F86-B983-8F70BE27B13E}"/>
                </a:ext>
              </a:extLst>
            </p:cNvPr>
            <p:cNvCxnSpPr>
              <a:cxnSpLocks/>
            </p:cNvCxnSpPr>
            <p:nvPr/>
          </p:nvCxnSpPr>
          <p:spPr>
            <a:xfrm>
              <a:off x="4178710" y="-393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27C34C-7F11-40E8-B486-12CB31DA06B4}"/>
                </a:ext>
              </a:extLst>
            </p:cNvPr>
            <p:cNvCxnSpPr>
              <a:cxnSpLocks/>
            </p:cNvCxnSpPr>
            <p:nvPr/>
          </p:nvCxnSpPr>
          <p:spPr>
            <a:xfrm>
              <a:off x="4375355" y="-270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873098-7A00-4272-962C-80775749344E}"/>
                </a:ext>
              </a:extLst>
            </p:cNvPr>
            <p:cNvCxnSpPr>
              <a:cxnSpLocks/>
            </p:cNvCxnSpPr>
            <p:nvPr/>
          </p:nvCxnSpPr>
          <p:spPr>
            <a:xfrm>
              <a:off x="4567084" y="-295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D03377-3B11-4149-B37C-F027F3A7DCDD}"/>
                </a:ext>
              </a:extLst>
            </p:cNvPr>
            <p:cNvCxnSpPr>
              <a:cxnSpLocks/>
            </p:cNvCxnSpPr>
            <p:nvPr/>
          </p:nvCxnSpPr>
          <p:spPr>
            <a:xfrm>
              <a:off x="4753897" y="-982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B9F663-6B16-41B1-B835-43AA30B58F62}"/>
                </a:ext>
              </a:extLst>
            </p:cNvPr>
            <p:cNvCxnSpPr>
              <a:cxnSpLocks/>
            </p:cNvCxnSpPr>
            <p:nvPr/>
          </p:nvCxnSpPr>
          <p:spPr>
            <a:xfrm>
              <a:off x="4945626" y="-3194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59F117A-B514-4B44-9D32-9232392351E7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-196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E66746-712E-4482-8F47-453D4FCD4B9B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-4177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5F4930-38B8-4C97-922E-96C494ADBD6B}"/>
                </a:ext>
              </a:extLst>
            </p:cNvPr>
            <p:cNvCxnSpPr>
              <a:cxnSpLocks/>
            </p:cNvCxnSpPr>
            <p:nvPr/>
          </p:nvCxnSpPr>
          <p:spPr>
            <a:xfrm>
              <a:off x="5515897" y="-467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A93A8F1-502A-4FF8-A77D-9DECE85E9551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26" y="-688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39A6FC9-BD77-404F-B877-2FA3413E2889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71" y="-565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2D8BB4-4E0F-4AD2-9EB7-42B5FD797DD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-786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E9A685-1A7B-4528-8044-B22434D72961}"/>
                </a:ext>
              </a:extLst>
            </p:cNvPr>
            <p:cNvCxnSpPr>
              <a:cxnSpLocks/>
            </p:cNvCxnSpPr>
            <p:nvPr/>
          </p:nvCxnSpPr>
          <p:spPr>
            <a:xfrm>
              <a:off x="6331601" y="139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F890542-E9C0-47E9-8EB3-13E15EB176A5}"/>
                </a:ext>
              </a:extLst>
            </p:cNvPr>
            <p:cNvCxnSpPr>
              <a:cxnSpLocks/>
            </p:cNvCxnSpPr>
            <p:nvPr/>
          </p:nvCxnSpPr>
          <p:spPr>
            <a:xfrm>
              <a:off x="6523330" y="-81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35FA31-44E0-4743-BB71-07C5D85A23B2}"/>
                </a:ext>
              </a:extLst>
            </p:cNvPr>
            <p:cNvCxnSpPr>
              <a:cxnSpLocks/>
            </p:cNvCxnSpPr>
            <p:nvPr/>
          </p:nvCxnSpPr>
          <p:spPr>
            <a:xfrm>
              <a:off x="6719975" y="41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23EF1FB-4829-4454-AB30-761162CB1358}"/>
                </a:ext>
              </a:extLst>
            </p:cNvPr>
            <p:cNvCxnSpPr>
              <a:cxnSpLocks/>
            </p:cNvCxnSpPr>
            <p:nvPr/>
          </p:nvCxnSpPr>
          <p:spPr>
            <a:xfrm>
              <a:off x="6911704" y="165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C0DA55F-8289-44AD-BCEC-FA8A8A7F5927}"/>
                </a:ext>
              </a:extLst>
            </p:cNvPr>
            <p:cNvCxnSpPr>
              <a:cxnSpLocks/>
            </p:cNvCxnSpPr>
            <p:nvPr/>
          </p:nvCxnSpPr>
          <p:spPr>
            <a:xfrm>
              <a:off x="7093601" y="-32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27F1E87-6C77-4F1F-A3CD-F09B0AFF5777}"/>
                </a:ext>
              </a:extLst>
            </p:cNvPr>
            <p:cNvCxnSpPr>
              <a:cxnSpLocks/>
            </p:cNvCxnSpPr>
            <p:nvPr/>
          </p:nvCxnSpPr>
          <p:spPr>
            <a:xfrm>
              <a:off x="7285330" y="-253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5402B21-AADB-4405-A0B8-12BD56882B2E}"/>
                </a:ext>
              </a:extLst>
            </p:cNvPr>
            <p:cNvCxnSpPr>
              <a:cxnSpLocks/>
            </p:cNvCxnSpPr>
            <p:nvPr/>
          </p:nvCxnSpPr>
          <p:spPr>
            <a:xfrm>
              <a:off x="7481975" y="-131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4D32B36-B36D-4167-A831-97CD62589119}"/>
                </a:ext>
              </a:extLst>
            </p:cNvPr>
            <p:cNvCxnSpPr>
              <a:cxnSpLocks/>
            </p:cNvCxnSpPr>
            <p:nvPr/>
          </p:nvCxnSpPr>
          <p:spPr>
            <a:xfrm>
              <a:off x="7673704" y="-155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04E50AC-7929-40FC-89A0-CE35A5FC998F}"/>
                </a:ext>
              </a:extLst>
            </p:cNvPr>
            <p:cNvCxnSpPr>
              <a:cxnSpLocks/>
            </p:cNvCxnSpPr>
            <p:nvPr/>
          </p:nvCxnSpPr>
          <p:spPr>
            <a:xfrm>
              <a:off x="7860517" y="411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DC314A6-3729-4CEC-A936-C8B0BA34AF89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46" y="-180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1F13DE6-4952-4488-AEE3-2D72F2FF82CD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91" y="-57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97D2E08-E34F-4FE4-AFD2-77B4CAE3C4BB}"/>
                </a:ext>
              </a:extLst>
            </p:cNvPr>
            <p:cNvCxnSpPr>
              <a:cxnSpLocks/>
            </p:cNvCxnSpPr>
            <p:nvPr/>
          </p:nvCxnSpPr>
          <p:spPr>
            <a:xfrm>
              <a:off x="8440620" y="-278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AEDA2DF-54B6-4290-9EED-B1B2410FE486}"/>
                </a:ext>
              </a:extLst>
            </p:cNvPr>
            <p:cNvCxnSpPr>
              <a:cxnSpLocks/>
            </p:cNvCxnSpPr>
            <p:nvPr/>
          </p:nvCxnSpPr>
          <p:spPr>
            <a:xfrm>
              <a:off x="8622517" y="-327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8FF4886-E865-4A63-B6B1-118832BAF9FD}"/>
                </a:ext>
              </a:extLst>
            </p:cNvPr>
            <p:cNvCxnSpPr>
              <a:cxnSpLocks/>
            </p:cNvCxnSpPr>
            <p:nvPr/>
          </p:nvCxnSpPr>
          <p:spPr>
            <a:xfrm>
              <a:off x="8814246" y="-548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F809560-B234-406A-8E7B-4E5807EBF694}"/>
                </a:ext>
              </a:extLst>
            </p:cNvPr>
            <p:cNvCxnSpPr>
              <a:cxnSpLocks/>
            </p:cNvCxnSpPr>
            <p:nvPr/>
          </p:nvCxnSpPr>
          <p:spPr>
            <a:xfrm>
              <a:off x="9010891" y="-425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4954625-2935-4C8A-94D9-82DA1999BE51}"/>
                </a:ext>
              </a:extLst>
            </p:cNvPr>
            <p:cNvCxnSpPr>
              <a:cxnSpLocks/>
            </p:cNvCxnSpPr>
            <p:nvPr/>
          </p:nvCxnSpPr>
          <p:spPr>
            <a:xfrm>
              <a:off x="9202620" y="-6471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39E6ECB-B61C-4736-8F18-F63B07BBC063}"/>
                </a:ext>
              </a:extLst>
            </p:cNvPr>
            <p:cNvCxnSpPr>
              <a:cxnSpLocks/>
            </p:cNvCxnSpPr>
            <p:nvPr/>
          </p:nvCxnSpPr>
          <p:spPr>
            <a:xfrm>
              <a:off x="9394350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7E4D80-EE70-4186-9182-076CDFE48B77}"/>
                </a:ext>
              </a:extLst>
            </p:cNvPr>
            <p:cNvCxnSpPr>
              <a:cxnSpLocks/>
            </p:cNvCxnSpPr>
            <p:nvPr/>
          </p:nvCxnSpPr>
          <p:spPr>
            <a:xfrm>
              <a:off x="9586079" y="-544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B70EB57-4CC8-492F-B104-18F38EDA5566}"/>
                </a:ext>
              </a:extLst>
            </p:cNvPr>
            <p:cNvCxnSpPr>
              <a:cxnSpLocks/>
            </p:cNvCxnSpPr>
            <p:nvPr/>
          </p:nvCxnSpPr>
          <p:spPr>
            <a:xfrm>
              <a:off x="9782724" y="-421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04D9C25-2B89-4287-BCD8-26B4A5FDA9B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453" y="-4464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D72E4B8-826A-4A15-9842-38E4BBBCC3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350" y="-495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A1BA701-6036-40EA-8BB6-0FBA5B9AE5A5}"/>
                </a:ext>
              </a:extLst>
            </p:cNvPr>
            <p:cNvCxnSpPr>
              <a:cxnSpLocks/>
            </p:cNvCxnSpPr>
            <p:nvPr/>
          </p:nvCxnSpPr>
          <p:spPr>
            <a:xfrm>
              <a:off x="10348079" y="-716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01B8BD4-A175-4F7A-80A8-03D0A1E77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44724" y="-594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7C580BD-0516-4A14-BD61-2A4408FDBEA5}"/>
                </a:ext>
              </a:extLst>
            </p:cNvPr>
            <p:cNvCxnSpPr>
              <a:cxnSpLocks/>
            </p:cNvCxnSpPr>
            <p:nvPr/>
          </p:nvCxnSpPr>
          <p:spPr>
            <a:xfrm>
              <a:off x="10736453" y="-618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CEF0796-7798-458C-8AD9-F90DE4D2FF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266" y="-4218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8CC7CB3-A4ED-4BB6-856A-5D266387A39B}"/>
                </a:ext>
              </a:extLst>
            </p:cNvPr>
            <p:cNvCxnSpPr>
              <a:cxnSpLocks/>
            </p:cNvCxnSpPr>
            <p:nvPr/>
          </p:nvCxnSpPr>
          <p:spPr>
            <a:xfrm>
              <a:off x="11114995" y="-643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CABC73-3689-4B9D-8C53-ECABF546C5B9}"/>
                </a:ext>
              </a:extLst>
            </p:cNvPr>
            <p:cNvCxnSpPr>
              <a:cxnSpLocks/>
            </p:cNvCxnSpPr>
            <p:nvPr/>
          </p:nvCxnSpPr>
          <p:spPr>
            <a:xfrm>
              <a:off x="11311640" y="-520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5C01435-AF69-4E89-B607-CCB7F84D273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3369" y="-741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CB22E1-77F5-4CCB-BBC6-B71D16D22854}"/>
                </a:ext>
              </a:extLst>
            </p:cNvPr>
            <p:cNvCxnSpPr>
              <a:cxnSpLocks/>
            </p:cNvCxnSpPr>
            <p:nvPr/>
          </p:nvCxnSpPr>
          <p:spPr>
            <a:xfrm>
              <a:off x="11685266" y="-790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8BAE7DE-50FD-400F-B3A3-FD3D93E6A462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995" y="-101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2578B6F-1BA2-4EE7-BAB7-F8A237AD8532}"/>
                </a:ext>
              </a:extLst>
            </p:cNvPr>
            <p:cNvCxnSpPr>
              <a:cxnSpLocks/>
            </p:cNvCxnSpPr>
            <p:nvPr/>
          </p:nvCxnSpPr>
          <p:spPr>
            <a:xfrm>
              <a:off x="12073640" y="-888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58BF1E4-3BAF-4C74-9FC8-4498AF90FB13}"/>
              </a:ext>
            </a:extLst>
          </p:cNvPr>
          <p:cNvSpPr/>
          <p:nvPr/>
        </p:nvSpPr>
        <p:spPr>
          <a:xfrm>
            <a:off x="-44056" y="6189404"/>
            <a:ext cx="12236056" cy="685801"/>
          </a:xfrm>
          <a:prstGeom prst="rect">
            <a:avLst/>
          </a:prstGeom>
          <a:solidFill>
            <a:srgbClr val="787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C7828A4-89AE-4153-9B9A-74F44CF9FB25}"/>
              </a:ext>
            </a:extLst>
          </p:cNvPr>
          <p:cNvSpPr/>
          <p:nvPr/>
        </p:nvSpPr>
        <p:spPr>
          <a:xfrm rot="16200000">
            <a:off x="5916880" y="-6004712"/>
            <a:ext cx="328570" cy="12256849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B87F94B-62D9-4849-AE01-D6B91C974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000" l="2304" r="89954">
                        <a14:foregroundMark x1="7373" y1="56528" x2="16590" y2="50972"/>
                        <a14:foregroundMark x1="5161" y1="75000" x2="10968" y2="86389"/>
                        <a14:foregroundMark x1="5161" y1="76111" x2="6452" y2="81528"/>
                        <a14:foregroundMark x1="2488" y1="56111" x2="7005" y2="58750"/>
                        <a14:foregroundMark x1="19355" y1="88611" x2="28387" y2="94167"/>
                        <a14:foregroundMark x1="17051" y1="93750" x2="25161" y2="95000"/>
                        <a14:backgroundMark x1="7465" y1="35000" x2="16313" y2="27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3973" r="41989"/>
          <a:stretch/>
        </p:blipFill>
        <p:spPr>
          <a:xfrm rot="512535">
            <a:off x="-611301" y="4678915"/>
            <a:ext cx="4022005" cy="25777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4A503D0-7A2F-C10C-828B-A5174B5B17F8}"/>
              </a:ext>
            </a:extLst>
          </p:cNvPr>
          <p:cNvSpPr/>
          <p:nvPr/>
        </p:nvSpPr>
        <p:spPr>
          <a:xfrm>
            <a:off x="247650" y="295275"/>
            <a:ext cx="628650" cy="5238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B68620-3636-8782-C6BC-BB81BE9D272F}"/>
              </a:ext>
            </a:extLst>
          </p:cNvPr>
          <p:cNvSpPr txBox="1"/>
          <p:nvPr/>
        </p:nvSpPr>
        <p:spPr>
          <a:xfrm>
            <a:off x="1000125" y="314325"/>
            <a:ext cx="9705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Chọn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dấu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“+”,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dấu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“ –”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thay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dấu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“?”.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F0407-82D1-CB8B-CC34-2036AF44A0D9}"/>
                  </a:ext>
                </a:extLst>
              </p:cNvPr>
              <p:cNvSpPr txBox="1"/>
              <p:nvPr/>
            </p:nvSpPr>
            <p:spPr>
              <a:xfrm>
                <a:off x="618202" y="1486207"/>
                <a:ext cx="5982623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𝐚</m:t>
                      </m:r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f>
                        <m:f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num>
                        <m:den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𝟐𝟎</m:t>
                          </m:r>
                        </m:den>
                      </m:f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       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𝟒𝟑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𝟔𝟎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ADF0407-82D1-CB8B-CC34-2036AF44A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02" y="1486207"/>
                <a:ext cx="5982623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478AF6B-2CE6-36B2-9BCE-83342FC20C33}"/>
                  </a:ext>
                </a:extLst>
              </p:cNvPr>
              <p:cNvSpPr txBox="1"/>
              <p:nvPr/>
            </p:nvSpPr>
            <p:spPr>
              <a:xfrm>
                <a:off x="6638002" y="1552882"/>
                <a:ext cx="4782473" cy="93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𝐛</m:t>
                      </m:r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</m:t>
                      </m:r>
                      <m:f>
                        <m:fPr>
                          <m:ctrlP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𝟕</m:t>
                          </m:r>
                        </m:num>
                        <m:den>
                          <m:r>
                            <a:rPr kumimoji="0" lang="en-US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𝟏𝟏</m:t>
                          </m:r>
                        </m:den>
                      </m:f>
                      <m:r>
                        <a:rPr kumimoji="0" lang="en-US" sz="28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        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𝟖</m:t>
                          </m:r>
                        </m:den>
                      </m:f>
                      <m:r>
                        <a:rPr lang="en-US" sz="28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𝟖𝟖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prstClr val="black"/>
                  </a:solidFill>
                  <a:latin typeface="Aptos" panose="02110004020202020204"/>
                </a:endParaRP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B478AF6B-2CE6-36B2-9BCE-83342FC20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002" y="1552882"/>
                <a:ext cx="4782473" cy="9389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2701C46C-F988-8B8A-2759-BDD2FDD7BEDE}"/>
              </a:ext>
            </a:extLst>
          </p:cNvPr>
          <p:cNvSpPr/>
          <p:nvPr/>
        </p:nvSpPr>
        <p:spPr>
          <a:xfrm>
            <a:off x="1743075" y="1676400"/>
            <a:ext cx="676275" cy="58102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A9289E6-DF7B-55FD-8D36-8EF789457947}"/>
              </a:ext>
            </a:extLst>
          </p:cNvPr>
          <p:cNvSpPr/>
          <p:nvPr/>
        </p:nvSpPr>
        <p:spPr>
          <a:xfrm>
            <a:off x="7791450" y="1733550"/>
            <a:ext cx="676275" cy="58102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73EB8B7-05FA-A008-F8BA-68A4F92522EA}"/>
              </a:ext>
            </a:extLst>
          </p:cNvPr>
          <p:cNvSpPr/>
          <p:nvPr/>
        </p:nvSpPr>
        <p:spPr>
          <a:xfrm>
            <a:off x="1743075" y="1666875"/>
            <a:ext cx="676275" cy="58102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+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39714818-5962-6354-B024-FCBCAFA43DC9}"/>
              </a:ext>
            </a:extLst>
          </p:cNvPr>
          <p:cNvSpPr/>
          <p:nvPr/>
        </p:nvSpPr>
        <p:spPr>
          <a:xfrm>
            <a:off x="7800975" y="1733550"/>
            <a:ext cx="676275" cy="58102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-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517B14A-9B39-E3DE-6F4B-F62B27B89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0050" y="2886075"/>
            <a:ext cx="3524250" cy="2819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74725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2" grpId="0"/>
      <p:bldP spid="44" grpId="0"/>
      <p:bldP spid="110" grpId="0"/>
      <p:bldP spid="112" grpId="0" animBg="1"/>
      <p:bldP spid="113" grpId="0" animBg="1"/>
      <p:bldP spid="114" grpId="0" animBg="1"/>
      <p:bldP spid="1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30AD750-0678-4FF7-B2D5-D41E13B43031}"/>
              </a:ext>
            </a:extLst>
          </p:cNvPr>
          <p:cNvGrpSpPr/>
          <p:nvPr/>
        </p:nvGrpSpPr>
        <p:grpSpPr>
          <a:xfrm>
            <a:off x="0" y="-73740"/>
            <a:ext cx="12192000" cy="7005480"/>
            <a:chOff x="0" y="-101180"/>
            <a:chExt cx="12192000" cy="7005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8F0D66-B305-4C27-AE9D-53AAA1050837}"/>
                </a:ext>
              </a:extLst>
            </p:cNvPr>
            <p:cNvCxnSpPr/>
            <p:nvPr/>
          </p:nvCxnSpPr>
          <p:spPr>
            <a:xfrm>
              <a:off x="0" y="688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E22308-1E50-4EA0-A227-C793ECD6F134}"/>
                </a:ext>
              </a:extLst>
            </p:cNvPr>
            <p:cNvCxnSpPr/>
            <p:nvPr/>
          </p:nvCxnSpPr>
          <p:spPr>
            <a:xfrm>
              <a:off x="0" y="2605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EEBC28-1AB4-4FBF-901C-A45BD66C921D}"/>
                </a:ext>
              </a:extLst>
            </p:cNvPr>
            <p:cNvCxnSpPr/>
            <p:nvPr/>
          </p:nvCxnSpPr>
          <p:spPr>
            <a:xfrm>
              <a:off x="0" y="4768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792317-6A22-4A52-B510-213471C177DB}"/>
                </a:ext>
              </a:extLst>
            </p:cNvPr>
            <p:cNvCxnSpPr/>
            <p:nvPr/>
          </p:nvCxnSpPr>
          <p:spPr>
            <a:xfrm>
              <a:off x="0" y="6685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752EF5-591F-47F9-85EA-CB73FEDF5029}"/>
                </a:ext>
              </a:extLst>
            </p:cNvPr>
            <p:cNvCxnSpPr/>
            <p:nvPr/>
          </p:nvCxnSpPr>
          <p:spPr>
            <a:xfrm>
              <a:off x="0" y="8603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55AF55-5DEB-4130-8986-EF21C19E36D8}"/>
                </a:ext>
              </a:extLst>
            </p:cNvPr>
            <p:cNvCxnSpPr/>
            <p:nvPr/>
          </p:nvCxnSpPr>
          <p:spPr>
            <a:xfrm>
              <a:off x="0" y="10520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C3D1B7-1EE6-47C7-9D73-117203289582}"/>
                </a:ext>
              </a:extLst>
            </p:cNvPr>
            <p:cNvCxnSpPr/>
            <p:nvPr/>
          </p:nvCxnSpPr>
          <p:spPr>
            <a:xfrm>
              <a:off x="0" y="12683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F26EE7-692C-4BF3-97D6-2A4D476959B0}"/>
                </a:ext>
              </a:extLst>
            </p:cNvPr>
            <p:cNvCxnSpPr/>
            <p:nvPr/>
          </p:nvCxnSpPr>
          <p:spPr>
            <a:xfrm>
              <a:off x="0" y="14600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4260192-EF88-4703-9AA3-A61FCB2D50BB}"/>
                </a:ext>
              </a:extLst>
            </p:cNvPr>
            <p:cNvCxnSpPr/>
            <p:nvPr/>
          </p:nvCxnSpPr>
          <p:spPr>
            <a:xfrm>
              <a:off x="0" y="16469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53D9B6-911F-4951-AF83-40569D3D0DCA}"/>
                </a:ext>
              </a:extLst>
            </p:cNvPr>
            <p:cNvCxnSpPr/>
            <p:nvPr/>
          </p:nvCxnSpPr>
          <p:spPr>
            <a:xfrm>
              <a:off x="0" y="18386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86C220-09FC-4E27-9E86-A0B4D64101C0}"/>
                </a:ext>
              </a:extLst>
            </p:cNvPr>
            <p:cNvCxnSpPr/>
            <p:nvPr/>
          </p:nvCxnSpPr>
          <p:spPr>
            <a:xfrm>
              <a:off x="0" y="20549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B9FE6E-5140-4E44-BC6A-C29FD2AD5851}"/>
                </a:ext>
              </a:extLst>
            </p:cNvPr>
            <p:cNvCxnSpPr/>
            <p:nvPr/>
          </p:nvCxnSpPr>
          <p:spPr>
            <a:xfrm>
              <a:off x="0" y="224667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9A0ECE-027A-425B-91B8-B16017B87374}"/>
                </a:ext>
              </a:extLst>
            </p:cNvPr>
            <p:cNvCxnSpPr/>
            <p:nvPr/>
          </p:nvCxnSpPr>
          <p:spPr>
            <a:xfrm>
              <a:off x="0" y="242365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AF7595-380F-4146-AAA1-6B2D0DBC79D5}"/>
                </a:ext>
              </a:extLst>
            </p:cNvPr>
            <p:cNvCxnSpPr/>
            <p:nvPr/>
          </p:nvCxnSpPr>
          <p:spPr>
            <a:xfrm>
              <a:off x="0" y="261538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EADB9A-18B7-4E61-9CBE-FCC899259C4F}"/>
                </a:ext>
              </a:extLst>
            </p:cNvPr>
            <p:cNvCxnSpPr/>
            <p:nvPr/>
          </p:nvCxnSpPr>
          <p:spPr>
            <a:xfrm>
              <a:off x="0" y="283169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AB8CA8-7DA4-46F4-A206-192486804A4E}"/>
                </a:ext>
              </a:extLst>
            </p:cNvPr>
            <p:cNvCxnSpPr/>
            <p:nvPr/>
          </p:nvCxnSpPr>
          <p:spPr>
            <a:xfrm>
              <a:off x="0" y="3023422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12B06A-4124-4A19-976D-C977F52F745D}"/>
                </a:ext>
              </a:extLst>
            </p:cNvPr>
            <p:cNvCxnSpPr/>
            <p:nvPr/>
          </p:nvCxnSpPr>
          <p:spPr>
            <a:xfrm>
              <a:off x="0" y="321515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2A3F76-55CB-472F-8381-593E51CC90C9}"/>
                </a:ext>
              </a:extLst>
            </p:cNvPr>
            <p:cNvCxnSpPr/>
            <p:nvPr/>
          </p:nvCxnSpPr>
          <p:spPr>
            <a:xfrm>
              <a:off x="0" y="340688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6807E-B52A-4F6F-B050-48206A111CB7}"/>
                </a:ext>
              </a:extLst>
            </p:cNvPr>
            <p:cNvCxnSpPr/>
            <p:nvPr/>
          </p:nvCxnSpPr>
          <p:spPr>
            <a:xfrm>
              <a:off x="0" y="362319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EF4232-E64F-4DE0-9EC1-7779DF0FEF4D}"/>
                </a:ext>
              </a:extLst>
            </p:cNvPr>
            <p:cNvCxnSpPr/>
            <p:nvPr/>
          </p:nvCxnSpPr>
          <p:spPr>
            <a:xfrm>
              <a:off x="0" y="381491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D609D0-C376-4C09-9685-DFA029ED5F5D}"/>
                </a:ext>
              </a:extLst>
            </p:cNvPr>
            <p:cNvCxnSpPr/>
            <p:nvPr/>
          </p:nvCxnSpPr>
          <p:spPr>
            <a:xfrm>
              <a:off x="0" y="400173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7B82FA-4DCE-4D81-B1B8-D34ABFAFDB13}"/>
                </a:ext>
              </a:extLst>
            </p:cNvPr>
            <p:cNvCxnSpPr/>
            <p:nvPr/>
          </p:nvCxnSpPr>
          <p:spPr>
            <a:xfrm>
              <a:off x="0" y="419346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06455-F50A-4F63-86B7-53EA14A5A384}"/>
                </a:ext>
              </a:extLst>
            </p:cNvPr>
            <p:cNvCxnSpPr/>
            <p:nvPr/>
          </p:nvCxnSpPr>
          <p:spPr>
            <a:xfrm>
              <a:off x="0" y="440977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2C7DE7-0C35-4013-BC88-DE9EE10738CD}"/>
                </a:ext>
              </a:extLst>
            </p:cNvPr>
            <p:cNvCxnSpPr/>
            <p:nvPr/>
          </p:nvCxnSpPr>
          <p:spPr>
            <a:xfrm>
              <a:off x="0" y="460149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96F01E-5E0D-49EE-A96C-73EB7CFB6990}"/>
                </a:ext>
              </a:extLst>
            </p:cNvPr>
            <p:cNvCxnSpPr/>
            <p:nvPr/>
          </p:nvCxnSpPr>
          <p:spPr>
            <a:xfrm>
              <a:off x="0" y="47932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AB0353-F174-4EF1-BF7A-22D5C09ED564}"/>
                </a:ext>
              </a:extLst>
            </p:cNvPr>
            <p:cNvCxnSpPr/>
            <p:nvPr/>
          </p:nvCxnSpPr>
          <p:spPr>
            <a:xfrm>
              <a:off x="0" y="49849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C4752D8-FB0A-4060-B1A1-16C3D73B3A0C}"/>
                </a:ext>
              </a:extLst>
            </p:cNvPr>
            <p:cNvCxnSpPr/>
            <p:nvPr/>
          </p:nvCxnSpPr>
          <p:spPr>
            <a:xfrm>
              <a:off x="0" y="52012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10CBCA-D9AB-4584-8A52-A05FB5EC4101}"/>
                </a:ext>
              </a:extLst>
            </p:cNvPr>
            <p:cNvCxnSpPr/>
            <p:nvPr/>
          </p:nvCxnSpPr>
          <p:spPr>
            <a:xfrm>
              <a:off x="0" y="53929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222C9E-DF90-4011-849B-701376415D46}"/>
                </a:ext>
              </a:extLst>
            </p:cNvPr>
            <p:cNvCxnSpPr/>
            <p:nvPr/>
          </p:nvCxnSpPr>
          <p:spPr>
            <a:xfrm>
              <a:off x="0" y="55847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D3B392-E992-4B2A-A912-6646C2EDC8DD}"/>
                </a:ext>
              </a:extLst>
            </p:cNvPr>
            <p:cNvCxnSpPr/>
            <p:nvPr/>
          </p:nvCxnSpPr>
          <p:spPr>
            <a:xfrm>
              <a:off x="0" y="57764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0F745F2-C9CD-4C3E-BCFA-80D288DC32CF}"/>
                </a:ext>
              </a:extLst>
            </p:cNvPr>
            <p:cNvCxnSpPr/>
            <p:nvPr/>
          </p:nvCxnSpPr>
          <p:spPr>
            <a:xfrm>
              <a:off x="0" y="59927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AA7C4D-1C36-4B7E-9C69-E0DBD243186C}"/>
                </a:ext>
              </a:extLst>
            </p:cNvPr>
            <p:cNvCxnSpPr/>
            <p:nvPr/>
          </p:nvCxnSpPr>
          <p:spPr>
            <a:xfrm>
              <a:off x="0" y="61844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D3E1BB-5F15-47EB-A941-C81553389110}"/>
                </a:ext>
              </a:extLst>
            </p:cNvPr>
            <p:cNvCxnSpPr/>
            <p:nvPr/>
          </p:nvCxnSpPr>
          <p:spPr>
            <a:xfrm>
              <a:off x="0" y="63713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EF0F85-F318-4D68-83D7-33B46B7802C8}"/>
                </a:ext>
              </a:extLst>
            </p:cNvPr>
            <p:cNvCxnSpPr/>
            <p:nvPr/>
          </p:nvCxnSpPr>
          <p:spPr>
            <a:xfrm>
              <a:off x="0" y="65630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FB0B11-5811-4FF7-9486-F66C222F38BB}"/>
                </a:ext>
              </a:extLst>
            </p:cNvPr>
            <p:cNvCxnSpPr/>
            <p:nvPr/>
          </p:nvCxnSpPr>
          <p:spPr>
            <a:xfrm>
              <a:off x="0" y="67793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89948A-6B3F-4BCA-B6A3-1E723F722DA8}"/>
                </a:ext>
              </a:extLst>
            </p:cNvPr>
            <p:cNvCxnSpPr>
              <a:cxnSpLocks/>
            </p:cNvCxnSpPr>
            <p:nvPr/>
          </p:nvCxnSpPr>
          <p:spPr>
            <a:xfrm>
              <a:off x="162232" y="463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B00978-54DA-431B-9A7E-AD8678166B2D}"/>
                </a:ext>
              </a:extLst>
            </p:cNvPr>
            <p:cNvCxnSpPr>
              <a:cxnSpLocks/>
            </p:cNvCxnSpPr>
            <p:nvPr/>
          </p:nvCxnSpPr>
          <p:spPr>
            <a:xfrm>
              <a:off x="353961" y="24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ED4DD4-7E13-4A29-9E52-183BB3D2D5C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06" y="364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48D8FCD-DAFE-47AD-9873-05F9F3948EC8}"/>
                </a:ext>
              </a:extLst>
            </p:cNvPr>
            <p:cNvCxnSpPr>
              <a:cxnSpLocks/>
            </p:cNvCxnSpPr>
            <p:nvPr/>
          </p:nvCxnSpPr>
          <p:spPr>
            <a:xfrm>
              <a:off x="742335" y="3401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8FCA58-7FC1-4311-98D1-6E324BE75233}"/>
                </a:ext>
              </a:extLst>
            </p:cNvPr>
            <p:cNvCxnSpPr>
              <a:cxnSpLocks/>
            </p:cNvCxnSpPr>
            <p:nvPr/>
          </p:nvCxnSpPr>
          <p:spPr>
            <a:xfrm>
              <a:off x="924232" y="290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79622E6-2067-4705-85DB-155241BB280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961" y="696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B5E54B-9682-47F3-B0CF-61373A89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12606" y="192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2F09B0B-1308-4217-9AD0-855C399BE6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4335" y="1679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572B7C2-328C-44F9-B792-22794497D1A3}"/>
                </a:ext>
              </a:extLst>
            </p:cNvPr>
            <p:cNvCxnSpPr>
              <a:cxnSpLocks/>
            </p:cNvCxnSpPr>
            <p:nvPr/>
          </p:nvCxnSpPr>
          <p:spPr>
            <a:xfrm>
              <a:off x="1691148" y="3647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CB67C5A-C6B5-4429-A460-FC9BF6F37252}"/>
                </a:ext>
              </a:extLst>
            </p:cNvPr>
            <p:cNvCxnSpPr>
              <a:cxnSpLocks/>
            </p:cNvCxnSpPr>
            <p:nvPr/>
          </p:nvCxnSpPr>
          <p:spPr>
            <a:xfrm>
              <a:off x="1882877" y="1435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09313FE-0B50-4840-BAFA-01D26F215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79522" y="2664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20273C-0250-4517-8F9D-B77C01B002C4}"/>
                </a:ext>
              </a:extLst>
            </p:cNvPr>
            <p:cNvCxnSpPr>
              <a:cxnSpLocks/>
            </p:cNvCxnSpPr>
            <p:nvPr/>
          </p:nvCxnSpPr>
          <p:spPr>
            <a:xfrm>
              <a:off x="2271251" y="452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22C9183-947B-487B-A29E-4EAEEF6DF58C}"/>
                </a:ext>
              </a:extLst>
            </p:cNvPr>
            <p:cNvCxnSpPr>
              <a:cxnSpLocks/>
            </p:cNvCxnSpPr>
            <p:nvPr/>
          </p:nvCxnSpPr>
          <p:spPr>
            <a:xfrm>
              <a:off x="2453148" y="-4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D715AD0-AF79-4548-827A-6AB05E0B49F4}"/>
                </a:ext>
              </a:extLst>
            </p:cNvPr>
            <p:cNvCxnSpPr>
              <a:cxnSpLocks/>
            </p:cNvCxnSpPr>
            <p:nvPr/>
          </p:nvCxnSpPr>
          <p:spPr>
            <a:xfrm>
              <a:off x="2644877" y="-225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01113D-8D24-4DED-B7F1-D9970A6C918C}"/>
                </a:ext>
              </a:extLst>
            </p:cNvPr>
            <p:cNvCxnSpPr>
              <a:cxnSpLocks/>
            </p:cNvCxnSpPr>
            <p:nvPr/>
          </p:nvCxnSpPr>
          <p:spPr>
            <a:xfrm>
              <a:off x="2841522" y="-102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83A9C9A-28E1-487C-964A-6E15FA84F9CD}"/>
                </a:ext>
              </a:extLst>
            </p:cNvPr>
            <p:cNvCxnSpPr>
              <a:cxnSpLocks/>
            </p:cNvCxnSpPr>
            <p:nvPr/>
          </p:nvCxnSpPr>
          <p:spPr>
            <a:xfrm>
              <a:off x="3033251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7F3E93-8D68-47BF-BDA4-D2B82575D84D}"/>
                </a:ext>
              </a:extLst>
            </p:cNvPr>
            <p:cNvCxnSpPr>
              <a:cxnSpLocks/>
            </p:cNvCxnSpPr>
            <p:nvPr/>
          </p:nvCxnSpPr>
          <p:spPr>
            <a:xfrm>
              <a:off x="3224981" y="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06277BC-8E49-49EB-A437-8CECFA4A83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6710" y="-2212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1E72D8-3E76-4A0C-B891-C310678484E4}"/>
                </a:ext>
              </a:extLst>
            </p:cNvPr>
            <p:cNvCxnSpPr>
              <a:cxnSpLocks/>
            </p:cNvCxnSpPr>
            <p:nvPr/>
          </p:nvCxnSpPr>
          <p:spPr>
            <a:xfrm>
              <a:off x="3613355" y="-983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B926A0-8843-43BC-9DB0-5E53D8171F1C}"/>
                </a:ext>
              </a:extLst>
            </p:cNvPr>
            <p:cNvCxnSpPr>
              <a:cxnSpLocks/>
            </p:cNvCxnSpPr>
            <p:nvPr/>
          </p:nvCxnSpPr>
          <p:spPr>
            <a:xfrm>
              <a:off x="3805084" y="-1228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6CD9864-F1D3-4C93-B146-D15BBA381ED6}"/>
                </a:ext>
              </a:extLst>
            </p:cNvPr>
            <p:cNvCxnSpPr>
              <a:cxnSpLocks/>
            </p:cNvCxnSpPr>
            <p:nvPr/>
          </p:nvCxnSpPr>
          <p:spPr>
            <a:xfrm>
              <a:off x="3986981" y="-172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A95D5A-E5A1-4F86-B983-8F70BE27B13E}"/>
                </a:ext>
              </a:extLst>
            </p:cNvPr>
            <p:cNvCxnSpPr>
              <a:cxnSpLocks/>
            </p:cNvCxnSpPr>
            <p:nvPr/>
          </p:nvCxnSpPr>
          <p:spPr>
            <a:xfrm>
              <a:off x="4178710" y="-393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27C34C-7F11-40E8-B486-12CB31DA06B4}"/>
                </a:ext>
              </a:extLst>
            </p:cNvPr>
            <p:cNvCxnSpPr>
              <a:cxnSpLocks/>
            </p:cNvCxnSpPr>
            <p:nvPr/>
          </p:nvCxnSpPr>
          <p:spPr>
            <a:xfrm>
              <a:off x="4375355" y="-270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873098-7A00-4272-962C-80775749344E}"/>
                </a:ext>
              </a:extLst>
            </p:cNvPr>
            <p:cNvCxnSpPr>
              <a:cxnSpLocks/>
            </p:cNvCxnSpPr>
            <p:nvPr/>
          </p:nvCxnSpPr>
          <p:spPr>
            <a:xfrm>
              <a:off x="4567084" y="-295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D03377-3B11-4149-B37C-F027F3A7DCDD}"/>
                </a:ext>
              </a:extLst>
            </p:cNvPr>
            <p:cNvCxnSpPr>
              <a:cxnSpLocks/>
            </p:cNvCxnSpPr>
            <p:nvPr/>
          </p:nvCxnSpPr>
          <p:spPr>
            <a:xfrm>
              <a:off x="4753897" y="-982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B9F663-6B16-41B1-B835-43AA30B58F62}"/>
                </a:ext>
              </a:extLst>
            </p:cNvPr>
            <p:cNvCxnSpPr>
              <a:cxnSpLocks/>
            </p:cNvCxnSpPr>
            <p:nvPr/>
          </p:nvCxnSpPr>
          <p:spPr>
            <a:xfrm>
              <a:off x="4945626" y="-3194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59F117A-B514-4B44-9D32-9232392351E7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-196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E66746-712E-4482-8F47-453D4FCD4B9B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-4177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5F4930-38B8-4C97-922E-96C494ADBD6B}"/>
                </a:ext>
              </a:extLst>
            </p:cNvPr>
            <p:cNvCxnSpPr>
              <a:cxnSpLocks/>
            </p:cNvCxnSpPr>
            <p:nvPr/>
          </p:nvCxnSpPr>
          <p:spPr>
            <a:xfrm>
              <a:off x="5515897" y="-467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A93A8F1-502A-4FF8-A77D-9DECE85E9551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26" y="-688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39A6FC9-BD77-404F-B877-2FA3413E2889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71" y="-565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2D8BB4-4E0F-4AD2-9EB7-42B5FD797DD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-786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E9A685-1A7B-4528-8044-B22434D72961}"/>
                </a:ext>
              </a:extLst>
            </p:cNvPr>
            <p:cNvCxnSpPr>
              <a:cxnSpLocks/>
            </p:cNvCxnSpPr>
            <p:nvPr/>
          </p:nvCxnSpPr>
          <p:spPr>
            <a:xfrm>
              <a:off x="6331601" y="139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F890542-E9C0-47E9-8EB3-13E15EB176A5}"/>
                </a:ext>
              </a:extLst>
            </p:cNvPr>
            <p:cNvCxnSpPr>
              <a:cxnSpLocks/>
            </p:cNvCxnSpPr>
            <p:nvPr/>
          </p:nvCxnSpPr>
          <p:spPr>
            <a:xfrm>
              <a:off x="6523330" y="-81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35FA31-44E0-4743-BB71-07C5D85A23B2}"/>
                </a:ext>
              </a:extLst>
            </p:cNvPr>
            <p:cNvCxnSpPr>
              <a:cxnSpLocks/>
            </p:cNvCxnSpPr>
            <p:nvPr/>
          </p:nvCxnSpPr>
          <p:spPr>
            <a:xfrm>
              <a:off x="6719975" y="41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23EF1FB-4829-4454-AB30-761162CB1358}"/>
                </a:ext>
              </a:extLst>
            </p:cNvPr>
            <p:cNvCxnSpPr>
              <a:cxnSpLocks/>
            </p:cNvCxnSpPr>
            <p:nvPr/>
          </p:nvCxnSpPr>
          <p:spPr>
            <a:xfrm>
              <a:off x="6911704" y="165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C0DA55F-8289-44AD-BCEC-FA8A8A7F5927}"/>
                </a:ext>
              </a:extLst>
            </p:cNvPr>
            <p:cNvCxnSpPr>
              <a:cxnSpLocks/>
            </p:cNvCxnSpPr>
            <p:nvPr/>
          </p:nvCxnSpPr>
          <p:spPr>
            <a:xfrm>
              <a:off x="7093601" y="-32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27F1E87-6C77-4F1F-A3CD-F09B0AFF5777}"/>
                </a:ext>
              </a:extLst>
            </p:cNvPr>
            <p:cNvCxnSpPr>
              <a:cxnSpLocks/>
            </p:cNvCxnSpPr>
            <p:nvPr/>
          </p:nvCxnSpPr>
          <p:spPr>
            <a:xfrm>
              <a:off x="7285330" y="-253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5402B21-AADB-4405-A0B8-12BD56882B2E}"/>
                </a:ext>
              </a:extLst>
            </p:cNvPr>
            <p:cNvCxnSpPr>
              <a:cxnSpLocks/>
            </p:cNvCxnSpPr>
            <p:nvPr/>
          </p:nvCxnSpPr>
          <p:spPr>
            <a:xfrm>
              <a:off x="7481975" y="-131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4D32B36-B36D-4167-A831-97CD62589119}"/>
                </a:ext>
              </a:extLst>
            </p:cNvPr>
            <p:cNvCxnSpPr>
              <a:cxnSpLocks/>
            </p:cNvCxnSpPr>
            <p:nvPr/>
          </p:nvCxnSpPr>
          <p:spPr>
            <a:xfrm>
              <a:off x="7673704" y="-155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04E50AC-7929-40FC-89A0-CE35A5FC998F}"/>
                </a:ext>
              </a:extLst>
            </p:cNvPr>
            <p:cNvCxnSpPr>
              <a:cxnSpLocks/>
            </p:cNvCxnSpPr>
            <p:nvPr/>
          </p:nvCxnSpPr>
          <p:spPr>
            <a:xfrm>
              <a:off x="7860517" y="411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DC314A6-3729-4CEC-A936-C8B0BA34AF89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46" y="-180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1F13DE6-4952-4488-AEE3-2D72F2FF82CD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91" y="-57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97D2E08-E34F-4FE4-AFD2-77B4CAE3C4BB}"/>
                </a:ext>
              </a:extLst>
            </p:cNvPr>
            <p:cNvCxnSpPr>
              <a:cxnSpLocks/>
            </p:cNvCxnSpPr>
            <p:nvPr/>
          </p:nvCxnSpPr>
          <p:spPr>
            <a:xfrm>
              <a:off x="8440620" y="-278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AEDA2DF-54B6-4290-9EED-B1B2410FE486}"/>
                </a:ext>
              </a:extLst>
            </p:cNvPr>
            <p:cNvCxnSpPr>
              <a:cxnSpLocks/>
            </p:cNvCxnSpPr>
            <p:nvPr/>
          </p:nvCxnSpPr>
          <p:spPr>
            <a:xfrm>
              <a:off x="8622517" y="-327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8FF4886-E865-4A63-B6B1-118832BAF9FD}"/>
                </a:ext>
              </a:extLst>
            </p:cNvPr>
            <p:cNvCxnSpPr>
              <a:cxnSpLocks/>
            </p:cNvCxnSpPr>
            <p:nvPr/>
          </p:nvCxnSpPr>
          <p:spPr>
            <a:xfrm>
              <a:off x="8814246" y="-548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F809560-B234-406A-8E7B-4E5807EBF694}"/>
                </a:ext>
              </a:extLst>
            </p:cNvPr>
            <p:cNvCxnSpPr>
              <a:cxnSpLocks/>
            </p:cNvCxnSpPr>
            <p:nvPr/>
          </p:nvCxnSpPr>
          <p:spPr>
            <a:xfrm>
              <a:off x="9010891" y="-425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4954625-2935-4C8A-94D9-82DA1999BE51}"/>
                </a:ext>
              </a:extLst>
            </p:cNvPr>
            <p:cNvCxnSpPr>
              <a:cxnSpLocks/>
            </p:cNvCxnSpPr>
            <p:nvPr/>
          </p:nvCxnSpPr>
          <p:spPr>
            <a:xfrm>
              <a:off x="9202620" y="-6471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39E6ECB-B61C-4736-8F18-F63B07BBC063}"/>
                </a:ext>
              </a:extLst>
            </p:cNvPr>
            <p:cNvCxnSpPr>
              <a:cxnSpLocks/>
            </p:cNvCxnSpPr>
            <p:nvPr/>
          </p:nvCxnSpPr>
          <p:spPr>
            <a:xfrm>
              <a:off x="9394350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7E4D80-EE70-4186-9182-076CDFE48B77}"/>
                </a:ext>
              </a:extLst>
            </p:cNvPr>
            <p:cNvCxnSpPr>
              <a:cxnSpLocks/>
            </p:cNvCxnSpPr>
            <p:nvPr/>
          </p:nvCxnSpPr>
          <p:spPr>
            <a:xfrm>
              <a:off x="9586079" y="-544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B70EB57-4CC8-492F-B104-18F38EDA5566}"/>
                </a:ext>
              </a:extLst>
            </p:cNvPr>
            <p:cNvCxnSpPr>
              <a:cxnSpLocks/>
            </p:cNvCxnSpPr>
            <p:nvPr/>
          </p:nvCxnSpPr>
          <p:spPr>
            <a:xfrm>
              <a:off x="9782724" y="-421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04D9C25-2B89-4287-BCD8-26B4A5FDA9B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453" y="-4464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D72E4B8-826A-4A15-9842-38E4BBBCC3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350" y="-495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A1BA701-6036-40EA-8BB6-0FBA5B9AE5A5}"/>
                </a:ext>
              </a:extLst>
            </p:cNvPr>
            <p:cNvCxnSpPr>
              <a:cxnSpLocks/>
            </p:cNvCxnSpPr>
            <p:nvPr/>
          </p:nvCxnSpPr>
          <p:spPr>
            <a:xfrm>
              <a:off x="10348079" y="-716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01B8BD4-A175-4F7A-80A8-03D0A1E77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44724" y="-594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7C580BD-0516-4A14-BD61-2A4408FDBEA5}"/>
                </a:ext>
              </a:extLst>
            </p:cNvPr>
            <p:cNvCxnSpPr>
              <a:cxnSpLocks/>
            </p:cNvCxnSpPr>
            <p:nvPr/>
          </p:nvCxnSpPr>
          <p:spPr>
            <a:xfrm>
              <a:off x="10736453" y="-618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CEF0796-7798-458C-8AD9-F90DE4D2FF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266" y="-4218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8CC7CB3-A4ED-4BB6-856A-5D266387A39B}"/>
                </a:ext>
              </a:extLst>
            </p:cNvPr>
            <p:cNvCxnSpPr>
              <a:cxnSpLocks/>
            </p:cNvCxnSpPr>
            <p:nvPr/>
          </p:nvCxnSpPr>
          <p:spPr>
            <a:xfrm>
              <a:off x="11114995" y="-643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CABC73-3689-4B9D-8C53-ECABF546C5B9}"/>
                </a:ext>
              </a:extLst>
            </p:cNvPr>
            <p:cNvCxnSpPr>
              <a:cxnSpLocks/>
            </p:cNvCxnSpPr>
            <p:nvPr/>
          </p:nvCxnSpPr>
          <p:spPr>
            <a:xfrm>
              <a:off x="11311640" y="-520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5C01435-AF69-4E89-B607-CCB7F84D273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3369" y="-741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CB22E1-77F5-4CCB-BBC6-B71D16D22854}"/>
                </a:ext>
              </a:extLst>
            </p:cNvPr>
            <p:cNvCxnSpPr>
              <a:cxnSpLocks/>
            </p:cNvCxnSpPr>
            <p:nvPr/>
          </p:nvCxnSpPr>
          <p:spPr>
            <a:xfrm>
              <a:off x="11685266" y="-790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8BAE7DE-50FD-400F-B3A3-FD3D93E6A462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995" y="-101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2578B6F-1BA2-4EE7-BAB7-F8A237AD8532}"/>
                </a:ext>
              </a:extLst>
            </p:cNvPr>
            <p:cNvCxnSpPr>
              <a:cxnSpLocks/>
            </p:cNvCxnSpPr>
            <p:nvPr/>
          </p:nvCxnSpPr>
          <p:spPr>
            <a:xfrm>
              <a:off x="12073640" y="-888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58BF1E4-3BAF-4C74-9FC8-4498AF90FB13}"/>
              </a:ext>
            </a:extLst>
          </p:cNvPr>
          <p:cNvSpPr/>
          <p:nvPr/>
        </p:nvSpPr>
        <p:spPr>
          <a:xfrm>
            <a:off x="-44056" y="6189404"/>
            <a:ext cx="12236056" cy="685801"/>
          </a:xfrm>
          <a:prstGeom prst="rect">
            <a:avLst/>
          </a:prstGeom>
          <a:solidFill>
            <a:srgbClr val="787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C7828A4-89AE-4153-9B9A-74F44CF9FB25}"/>
              </a:ext>
            </a:extLst>
          </p:cNvPr>
          <p:cNvSpPr/>
          <p:nvPr/>
        </p:nvSpPr>
        <p:spPr>
          <a:xfrm rot="16200000">
            <a:off x="5916880" y="-6004712"/>
            <a:ext cx="328570" cy="12256849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A503D0-7A2F-C10C-828B-A5174B5B17F8}"/>
              </a:ext>
            </a:extLst>
          </p:cNvPr>
          <p:cNvSpPr/>
          <p:nvPr/>
        </p:nvSpPr>
        <p:spPr>
          <a:xfrm>
            <a:off x="352425" y="371475"/>
            <a:ext cx="628650" cy="5238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B68620-3636-8782-C6BC-BB81BE9D272F}"/>
              </a:ext>
            </a:extLst>
          </p:cNvPr>
          <p:cNvSpPr txBox="1"/>
          <p:nvPr/>
        </p:nvSpPr>
        <p:spPr>
          <a:xfrm>
            <a:off x="1000125" y="304800"/>
            <a:ext cx="970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Tính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3" name="Picture 2" descr="A picture containing container, basket&#10;&#10;Description automatically generated">
            <a:extLst>
              <a:ext uri="{FF2B5EF4-FFF2-40B4-BE49-F238E27FC236}">
                <a16:creationId xmlns:a16="http://schemas.microsoft.com/office/drawing/2014/main" id="{8B98A09B-A296-439F-0375-785BA36DE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369" y="4978546"/>
            <a:ext cx="2641906" cy="187945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2DD64E-8101-50D4-6D5E-EFAE3A88C8FB}"/>
              </a:ext>
            </a:extLst>
          </p:cNvPr>
          <p:cNvSpPr/>
          <p:nvPr/>
        </p:nvSpPr>
        <p:spPr>
          <a:xfrm>
            <a:off x="438150" y="1057274"/>
            <a:ext cx="11258550" cy="1571625"/>
          </a:xfrm>
          <a:prstGeom prst="roundRect">
            <a:avLst/>
          </a:prstGeom>
          <a:solidFill>
            <a:srgbClr val="95FB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4D76C7-B797-3DCD-85C8-81A5C1D2B4A6}"/>
                  </a:ext>
                </a:extLst>
              </p:cNvPr>
              <p:cNvSpPr txBox="1"/>
              <p:nvPr/>
            </p:nvSpPr>
            <p:spPr>
              <a:xfrm>
                <a:off x="971550" y="1295400"/>
                <a:ext cx="10172700" cy="102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a) 7 +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r>
                  <a:rPr lang="en-US" sz="4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 b)</a:t>
                </a:r>
                <a:r>
                  <a:rPr lang="en-US" sz="4000" b="1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4000" b="1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4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4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m:rPr>
                        <m:nor/>
                      </m:rPr>
                      <a:rPr lang="en-US" sz="4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    </m:t>
                    </m:r>
                    <m:r>
                      <m:rPr>
                        <m:nor/>
                      </m:rPr>
                      <a:rPr lang="en-US" sz="4000" b="0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400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) </m:t>
                    </m:r>
                    <m:r>
                      <m:rPr>
                        <m:nor/>
                      </m:rPr>
                      <a:rPr lang="en-US" sz="4000" b="0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3</m:t>
                    </m:r>
                    <m:r>
                      <m:rPr>
                        <m:nor/>
                      </m:rPr>
                      <a:rPr lang="en-US" sz="400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0" i="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sz="4000" dirty="0" smtClean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4000" b="1" i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</m:oMath>
                </a14:m>
                <a:r>
                  <a:rPr lang="en-US" sz="4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 d)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𝟑𝟏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4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sz="4000" b="1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4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74D76C7-B797-3DCD-85C8-81A5C1D2B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1295400"/>
                <a:ext cx="10172700" cy="1020216"/>
              </a:xfrm>
              <a:prstGeom prst="rect">
                <a:avLst/>
              </a:prstGeom>
              <a:blipFill>
                <a:blip r:embed="rId4"/>
                <a:stretch>
                  <a:fillRect l="-2097" b="-6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1587747-8195-347E-03A4-3966213EA00A}"/>
                  </a:ext>
                </a:extLst>
              </p:cNvPr>
              <p:cNvSpPr txBox="1"/>
              <p:nvPr/>
            </p:nvSpPr>
            <p:spPr>
              <a:xfrm>
                <a:off x="971550" y="2733675"/>
                <a:ext cx="2181225" cy="990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𝟑𝟓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kumimoji="0" lang="en-US" sz="4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31587747-8195-347E-03A4-3966213EA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550" y="2733675"/>
                <a:ext cx="2181225" cy="990592"/>
              </a:xfrm>
              <a:prstGeom prst="rect">
                <a:avLst/>
              </a:prstGeom>
              <a:blipFill>
                <a:blip r:embed="rId5"/>
                <a:stretch>
                  <a:fillRect l="-9777" b="-1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1BE50BD-E596-85D6-90C8-9238028DE0C1}"/>
                  </a:ext>
                </a:extLst>
              </p:cNvPr>
              <p:cNvSpPr txBox="1"/>
              <p:nvPr/>
            </p:nvSpPr>
            <p:spPr>
              <a:xfrm>
                <a:off x="990600" y="3829050"/>
                <a:ext cx="2181225" cy="990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𝟑𝟔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1BE50BD-E596-85D6-90C8-9238028DE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829050"/>
                <a:ext cx="2181225" cy="990592"/>
              </a:xfrm>
              <a:prstGeom prst="rect">
                <a:avLst/>
              </a:prstGeom>
              <a:blipFill>
                <a:blip r:embed="rId6"/>
                <a:stretch>
                  <a:fillRect l="-10084" b="-9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05E99E1-58D9-D5FE-B417-1A96ED450BA2}"/>
                  </a:ext>
                </a:extLst>
              </p:cNvPr>
              <p:cNvSpPr txBox="1"/>
              <p:nvPr/>
            </p:nvSpPr>
            <p:spPr>
              <a:xfrm>
                <a:off x="3505200" y="2705100"/>
                <a:ext cx="2181225" cy="1020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05E99E1-58D9-D5FE-B417-1A96ED450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705100"/>
                <a:ext cx="2181225" cy="1020408"/>
              </a:xfrm>
              <a:prstGeom prst="rect">
                <a:avLst/>
              </a:prstGeom>
              <a:blipFill>
                <a:blip r:embed="rId7"/>
                <a:stretch>
                  <a:fillRect l="-9777" b="-8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803AFE5-6369-9318-A5ED-D75E3AA832B7}"/>
                  </a:ext>
                </a:extLst>
              </p:cNvPr>
              <p:cNvSpPr txBox="1"/>
              <p:nvPr/>
            </p:nvSpPr>
            <p:spPr>
              <a:xfrm>
                <a:off x="3524250" y="3800475"/>
                <a:ext cx="2181225" cy="102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𝟏𝟗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6803AFE5-6369-9318-A5ED-D75E3AA83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4250" y="3800475"/>
                <a:ext cx="2181225" cy="1020216"/>
              </a:xfrm>
              <a:prstGeom prst="rect">
                <a:avLst/>
              </a:prstGeom>
              <a:blipFill>
                <a:blip r:embed="rId8"/>
                <a:stretch>
                  <a:fillRect l="-9777" b="-6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478BA01-C7BE-66A6-7FA3-357A4DCBC34D}"/>
                  </a:ext>
                </a:extLst>
              </p:cNvPr>
              <p:cNvSpPr txBox="1"/>
              <p:nvPr/>
            </p:nvSpPr>
            <p:spPr>
              <a:xfrm>
                <a:off x="6134100" y="2619375"/>
                <a:ext cx="2181225" cy="1020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478BA01-C7BE-66A6-7FA3-357A4DCB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100" y="2619375"/>
                <a:ext cx="2181225" cy="1020408"/>
              </a:xfrm>
              <a:prstGeom prst="rect">
                <a:avLst/>
              </a:prstGeom>
              <a:blipFill>
                <a:blip r:embed="rId9"/>
                <a:stretch>
                  <a:fillRect l="-9777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2B6BB55-1EE7-4041-65AC-C0050980CAFF}"/>
                  </a:ext>
                </a:extLst>
              </p:cNvPr>
              <p:cNvSpPr txBox="1"/>
              <p:nvPr/>
            </p:nvSpPr>
            <p:spPr>
              <a:xfrm>
                <a:off x="6153150" y="3714750"/>
                <a:ext cx="2181225" cy="97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𝟏𝟑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𝟖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32B6BB55-1EE7-4041-65AC-C0050980C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150" y="3714750"/>
                <a:ext cx="2181225" cy="978538"/>
              </a:xfrm>
              <a:prstGeom prst="rect">
                <a:avLst/>
              </a:prstGeom>
              <a:blipFill>
                <a:blip r:embed="rId10"/>
                <a:stretch>
                  <a:fillRect l="-9777" b="-11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7FA576A-CB79-8D7F-CD22-82C45270C9E9}"/>
                  </a:ext>
                </a:extLst>
              </p:cNvPr>
              <p:cNvSpPr txBox="1"/>
              <p:nvPr/>
            </p:nvSpPr>
            <p:spPr>
              <a:xfrm>
                <a:off x="8829675" y="2524125"/>
                <a:ext cx="2181225" cy="1020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𝟑𝟏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  <m:r>
                      <a:rPr lang="en-US" sz="4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𝟐𝟎</m:t>
                        </m:r>
                      </m:num>
                      <m:den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D7FA576A-CB79-8D7F-CD22-82C45270C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9675" y="2524125"/>
                <a:ext cx="2181225" cy="1020408"/>
              </a:xfrm>
              <a:prstGeom prst="rect">
                <a:avLst/>
              </a:prstGeom>
              <a:blipFill>
                <a:blip r:embed="rId11"/>
                <a:stretch>
                  <a:fillRect l="-9777" b="-7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16A5E46-0665-8A91-AC10-66AC3DA464CC}"/>
                  </a:ext>
                </a:extLst>
              </p:cNvPr>
              <p:cNvSpPr txBox="1"/>
              <p:nvPr/>
            </p:nvSpPr>
            <p:spPr>
              <a:xfrm>
                <a:off x="8848725" y="3619500"/>
                <a:ext cx="2181225" cy="978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𝟏𝟏</m:t>
                        </m:r>
                      </m:num>
                      <m:den>
                        <m:r>
                          <a:rPr kumimoji="0" lang="en-US" sz="40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𝟏𝟎</m:t>
                        </m:r>
                      </m:den>
                    </m:f>
                  </m:oMath>
                </a14:m>
                <a:endParaRPr lang="en-US" sz="40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816A5E46-0665-8A91-AC10-66AC3DA46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725" y="3619500"/>
                <a:ext cx="2181225" cy="978538"/>
              </a:xfrm>
              <a:prstGeom prst="rect">
                <a:avLst/>
              </a:prstGeom>
              <a:blipFill>
                <a:blip r:embed="rId12"/>
                <a:stretch>
                  <a:fillRect l="-10084" b="-1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041475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2" grpId="0"/>
      <p:bldP spid="4" grpId="0" animBg="1"/>
      <p:bldP spid="43" grpId="0"/>
      <p:bldP spid="111" grpId="0"/>
      <p:bldP spid="115" grpId="0"/>
      <p:bldP spid="117" grpId="0"/>
      <p:bldP spid="118" grpId="0"/>
      <p:bldP spid="120" grpId="0"/>
      <p:bldP spid="121" grpId="0"/>
      <p:bldP spid="122" grpId="0"/>
      <p:bldP spid="1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F30AD750-0678-4FF7-B2D5-D41E13B43031}"/>
              </a:ext>
            </a:extLst>
          </p:cNvPr>
          <p:cNvGrpSpPr/>
          <p:nvPr/>
        </p:nvGrpSpPr>
        <p:grpSpPr>
          <a:xfrm>
            <a:off x="0" y="-73740"/>
            <a:ext cx="12192000" cy="7005480"/>
            <a:chOff x="0" y="-101180"/>
            <a:chExt cx="12192000" cy="70054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A8F0D66-B305-4C27-AE9D-53AAA1050837}"/>
                </a:ext>
              </a:extLst>
            </p:cNvPr>
            <p:cNvCxnSpPr/>
            <p:nvPr/>
          </p:nvCxnSpPr>
          <p:spPr>
            <a:xfrm>
              <a:off x="0" y="688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7E22308-1E50-4EA0-A227-C793ECD6F134}"/>
                </a:ext>
              </a:extLst>
            </p:cNvPr>
            <p:cNvCxnSpPr/>
            <p:nvPr/>
          </p:nvCxnSpPr>
          <p:spPr>
            <a:xfrm>
              <a:off x="0" y="2605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EEBC28-1AB4-4FBF-901C-A45BD66C921D}"/>
                </a:ext>
              </a:extLst>
            </p:cNvPr>
            <p:cNvCxnSpPr/>
            <p:nvPr/>
          </p:nvCxnSpPr>
          <p:spPr>
            <a:xfrm>
              <a:off x="0" y="4768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1792317-6A22-4A52-B510-213471C177DB}"/>
                </a:ext>
              </a:extLst>
            </p:cNvPr>
            <p:cNvCxnSpPr/>
            <p:nvPr/>
          </p:nvCxnSpPr>
          <p:spPr>
            <a:xfrm>
              <a:off x="0" y="6685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752EF5-591F-47F9-85EA-CB73FEDF5029}"/>
                </a:ext>
              </a:extLst>
            </p:cNvPr>
            <p:cNvCxnSpPr/>
            <p:nvPr/>
          </p:nvCxnSpPr>
          <p:spPr>
            <a:xfrm>
              <a:off x="0" y="8603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55AF55-5DEB-4130-8986-EF21C19E36D8}"/>
                </a:ext>
              </a:extLst>
            </p:cNvPr>
            <p:cNvCxnSpPr/>
            <p:nvPr/>
          </p:nvCxnSpPr>
          <p:spPr>
            <a:xfrm>
              <a:off x="0" y="10520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C3D1B7-1EE6-47C7-9D73-117203289582}"/>
                </a:ext>
              </a:extLst>
            </p:cNvPr>
            <p:cNvCxnSpPr/>
            <p:nvPr/>
          </p:nvCxnSpPr>
          <p:spPr>
            <a:xfrm>
              <a:off x="0" y="12683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F26EE7-692C-4BF3-97D6-2A4D476959B0}"/>
                </a:ext>
              </a:extLst>
            </p:cNvPr>
            <p:cNvCxnSpPr/>
            <p:nvPr/>
          </p:nvCxnSpPr>
          <p:spPr>
            <a:xfrm>
              <a:off x="0" y="14600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4260192-EF88-4703-9AA3-A61FCB2D50BB}"/>
                </a:ext>
              </a:extLst>
            </p:cNvPr>
            <p:cNvCxnSpPr/>
            <p:nvPr/>
          </p:nvCxnSpPr>
          <p:spPr>
            <a:xfrm>
              <a:off x="0" y="16469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53D9B6-911F-4951-AF83-40569D3D0DCA}"/>
                </a:ext>
              </a:extLst>
            </p:cNvPr>
            <p:cNvCxnSpPr/>
            <p:nvPr/>
          </p:nvCxnSpPr>
          <p:spPr>
            <a:xfrm>
              <a:off x="0" y="18386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C86C220-09FC-4E27-9E86-A0B4D64101C0}"/>
                </a:ext>
              </a:extLst>
            </p:cNvPr>
            <p:cNvCxnSpPr/>
            <p:nvPr/>
          </p:nvCxnSpPr>
          <p:spPr>
            <a:xfrm>
              <a:off x="0" y="20549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DB9FE6E-5140-4E44-BC6A-C29FD2AD5851}"/>
                </a:ext>
              </a:extLst>
            </p:cNvPr>
            <p:cNvCxnSpPr/>
            <p:nvPr/>
          </p:nvCxnSpPr>
          <p:spPr>
            <a:xfrm>
              <a:off x="0" y="224667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9A0ECE-027A-425B-91B8-B16017B87374}"/>
                </a:ext>
              </a:extLst>
            </p:cNvPr>
            <p:cNvCxnSpPr/>
            <p:nvPr/>
          </p:nvCxnSpPr>
          <p:spPr>
            <a:xfrm>
              <a:off x="0" y="242365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EAF7595-380F-4146-AAA1-6B2D0DBC79D5}"/>
                </a:ext>
              </a:extLst>
            </p:cNvPr>
            <p:cNvCxnSpPr/>
            <p:nvPr/>
          </p:nvCxnSpPr>
          <p:spPr>
            <a:xfrm>
              <a:off x="0" y="261538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EADB9A-18B7-4E61-9CBE-FCC899259C4F}"/>
                </a:ext>
              </a:extLst>
            </p:cNvPr>
            <p:cNvCxnSpPr/>
            <p:nvPr/>
          </p:nvCxnSpPr>
          <p:spPr>
            <a:xfrm>
              <a:off x="0" y="2831693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AB8CA8-7DA4-46F4-A206-192486804A4E}"/>
                </a:ext>
              </a:extLst>
            </p:cNvPr>
            <p:cNvCxnSpPr/>
            <p:nvPr/>
          </p:nvCxnSpPr>
          <p:spPr>
            <a:xfrm>
              <a:off x="0" y="3023422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812B06A-4124-4A19-976D-C977F52F745D}"/>
                </a:ext>
              </a:extLst>
            </p:cNvPr>
            <p:cNvCxnSpPr/>
            <p:nvPr/>
          </p:nvCxnSpPr>
          <p:spPr>
            <a:xfrm>
              <a:off x="0" y="321515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A2A3F76-55CB-472F-8381-593E51CC90C9}"/>
                </a:ext>
              </a:extLst>
            </p:cNvPr>
            <p:cNvCxnSpPr/>
            <p:nvPr/>
          </p:nvCxnSpPr>
          <p:spPr>
            <a:xfrm>
              <a:off x="0" y="340688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86807E-B52A-4F6F-B050-48206A111CB7}"/>
                </a:ext>
              </a:extLst>
            </p:cNvPr>
            <p:cNvCxnSpPr/>
            <p:nvPr/>
          </p:nvCxnSpPr>
          <p:spPr>
            <a:xfrm>
              <a:off x="0" y="362319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EF4232-E64F-4DE0-9EC1-7779DF0FEF4D}"/>
                </a:ext>
              </a:extLst>
            </p:cNvPr>
            <p:cNvCxnSpPr/>
            <p:nvPr/>
          </p:nvCxnSpPr>
          <p:spPr>
            <a:xfrm>
              <a:off x="0" y="381491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2D609D0-C376-4C09-9685-DFA029ED5F5D}"/>
                </a:ext>
              </a:extLst>
            </p:cNvPr>
            <p:cNvCxnSpPr/>
            <p:nvPr/>
          </p:nvCxnSpPr>
          <p:spPr>
            <a:xfrm>
              <a:off x="0" y="4001731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F7B82FA-4DCE-4D81-B1B8-D34ABFAFDB13}"/>
                </a:ext>
              </a:extLst>
            </p:cNvPr>
            <p:cNvCxnSpPr/>
            <p:nvPr/>
          </p:nvCxnSpPr>
          <p:spPr>
            <a:xfrm>
              <a:off x="0" y="419346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306455-F50A-4F63-86B7-53EA14A5A384}"/>
                </a:ext>
              </a:extLst>
            </p:cNvPr>
            <p:cNvCxnSpPr/>
            <p:nvPr/>
          </p:nvCxnSpPr>
          <p:spPr>
            <a:xfrm>
              <a:off x="0" y="4409770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82C7DE7-0C35-4013-BC88-DE9EE10738CD}"/>
                </a:ext>
              </a:extLst>
            </p:cNvPr>
            <p:cNvCxnSpPr/>
            <p:nvPr/>
          </p:nvCxnSpPr>
          <p:spPr>
            <a:xfrm>
              <a:off x="0" y="460149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096F01E-5E0D-49EE-A96C-73EB7CFB6990}"/>
                </a:ext>
              </a:extLst>
            </p:cNvPr>
            <p:cNvCxnSpPr/>
            <p:nvPr/>
          </p:nvCxnSpPr>
          <p:spPr>
            <a:xfrm>
              <a:off x="0" y="4793229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BAB0353-F174-4EF1-BF7A-22D5C09ED564}"/>
                </a:ext>
              </a:extLst>
            </p:cNvPr>
            <p:cNvCxnSpPr/>
            <p:nvPr/>
          </p:nvCxnSpPr>
          <p:spPr>
            <a:xfrm>
              <a:off x="0" y="498495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C4752D8-FB0A-4060-B1A1-16C3D73B3A0C}"/>
                </a:ext>
              </a:extLst>
            </p:cNvPr>
            <p:cNvCxnSpPr/>
            <p:nvPr/>
          </p:nvCxnSpPr>
          <p:spPr>
            <a:xfrm>
              <a:off x="0" y="5201268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810CBCA-D9AB-4584-8A52-A05FB5EC4101}"/>
                </a:ext>
              </a:extLst>
            </p:cNvPr>
            <p:cNvCxnSpPr/>
            <p:nvPr/>
          </p:nvCxnSpPr>
          <p:spPr>
            <a:xfrm>
              <a:off x="0" y="5392997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222C9E-DF90-4011-849B-701376415D46}"/>
                </a:ext>
              </a:extLst>
            </p:cNvPr>
            <p:cNvCxnSpPr/>
            <p:nvPr/>
          </p:nvCxnSpPr>
          <p:spPr>
            <a:xfrm>
              <a:off x="0" y="558472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D3B392-E992-4B2A-A912-6646C2EDC8DD}"/>
                </a:ext>
              </a:extLst>
            </p:cNvPr>
            <p:cNvCxnSpPr/>
            <p:nvPr/>
          </p:nvCxnSpPr>
          <p:spPr>
            <a:xfrm>
              <a:off x="0" y="577645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0F745F2-C9CD-4C3E-BCFA-80D288DC32CF}"/>
                </a:ext>
              </a:extLst>
            </p:cNvPr>
            <p:cNvCxnSpPr/>
            <p:nvPr/>
          </p:nvCxnSpPr>
          <p:spPr>
            <a:xfrm>
              <a:off x="0" y="599276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2AA7C4D-1C36-4B7E-9C69-E0DBD243186C}"/>
                </a:ext>
              </a:extLst>
            </p:cNvPr>
            <p:cNvCxnSpPr/>
            <p:nvPr/>
          </p:nvCxnSpPr>
          <p:spPr>
            <a:xfrm>
              <a:off x="0" y="6184494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4D3E1BB-5F15-47EB-A941-C81553389110}"/>
                </a:ext>
              </a:extLst>
            </p:cNvPr>
            <p:cNvCxnSpPr/>
            <p:nvPr/>
          </p:nvCxnSpPr>
          <p:spPr>
            <a:xfrm>
              <a:off x="0" y="6371306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EEF0F85-F318-4D68-83D7-33B46B7802C8}"/>
                </a:ext>
              </a:extLst>
            </p:cNvPr>
            <p:cNvCxnSpPr/>
            <p:nvPr/>
          </p:nvCxnSpPr>
          <p:spPr>
            <a:xfrm>
              <a:off x="0" y="656303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8FB0B11-5811-4FF7-9486-F66C222F38BB}"/>
                </a:ext>
              </a:extLst>
            </p:cNvPr>
            <p:cNvCxnSpPr/>
            <p:nvPr/>
          </p:nvCxnSpPr>
          <p:spPr>
            <a:xfrm>
              <a:off x="0" y="6779345"/>
              <a:ext cx="12192000" cy="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89948A-6B3F-4BCA-B6A3-1E723F722DA8}"/>
                </a:ext>
              </a:extLst>
            </p:cNvPr>
            <p:cNvCxnSpPr>
              <a:cxnSpLocks/>
            </p:cNvCxnSpPr>
            <p:nvPr/>
          </p:nvCxnSpPr>
          <p:spPr>
            <a:xfrm>
              <a:off x="162232" y="463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B00978-54DA-431B-9A7E-AD8678166B2D}"/>
                </a:ext>
              </a:extLst>
            </p:cNvPr>
            <p:cNvCxnSpPr>
              <a:cxnSpLocks/>
            </p:cNvCxnSpPr>
            <p:nvPr/>
          </p:nvCxnSpPr>
          <p:spPr>
            <a:xfrm>
              <a:off x="353961" y="24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1ED4DD4-7E13-4A29-9E52-183BB3D2D5C9}"/>
                </a:ext>
              </a:extLst>
            </p:cNvPr>
            <p:cNvCxnSpPr>
              <a:cxnSpLocks/>
            </p:cNvCxnSpPr>
            <p:nvPr/>
          </p:nvCxnSpPr>
          <p:spPr>
            <a:xfrm>
              <a:off x="550606" y="364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48D8FCD-DAFE-47AD-9873-05F9F3948EC8}"/>
                </a:ext>
              </a:extLst>
            </p:cNvPr>
            <p:cNvCxnSpPr>
              <a:cxnSpLocks/>
            </p:cNvCxnSpPr>
            <p:nvPr/>
          </p:nvCxnSpPr>
          <p:spPr>
            <a:xfrm>
              <a:off x="742335" y="3401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18FCA58-7FC1-4311-98D1-6E324BE75233}"/>
                </a:ext>
              </a:extLst>
            </p:cNvPr>
            <p:cNvCxnSpPr>
              <a:cxnSpLocks/>
            </p:cNvCxnSpPr>
            <p:nvPr/>
          </p:nvCxnSpPr>
          <p:spPr>
            <a:xfrm>
              <a:off x="924232" y="290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79622E6-2067-4705-85DB-155241BB2801}"/>
                </a:ext>
              </a:extLst>
            </p:cNvPr>
            <p:cNvCxnSpPr>
              <a:cxnSpLocks/>
            </p:cNvCxnSpPr>
            <p:nvPr/>
          </p:nvCxnSpPr>
          <p:spPr>
            <a:xfrm>
              <a:off x="1115961" y="696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7B5E54B-9682-47F3-B0CF-61373A89587D}"/>
                </a:ext>
              </a:extLst>
            </p:cNvPr>
            <p:cNvCxnSpPr>
              <a:cxnSpLocks/>
            </p:cNvCxnSpPr>
            <p:nvPr/>
          </p:nvCxnSpPr>
          <p:spPr>
            <a:xfrm>
              <a:off x="1312606" y="192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2F09B0B-1308-4217-9AD0-855C399BE682}"/>
                </a:ext>
              </a:extLst>
            </p:cNvPr>
            <p:cNvCxnSpPr>
              <a:cxnSpLocks/>
            </p:cNvCxnSpPr>
            <p:nvPr/>
          </p:nvCxnSpPr>
          <p:spPr>
            <a:xfrm>
              <a:off x="1504335" y="1679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572B7C2-328C-44F9-B792-22794497D1A3}"/>
                </a:ext>
              </a:extLst>
            </p:cNvPr>
            <p:cNvCxnSpPr>
              <a:cxnSpLocks/>
            </p:cNvCxnSpPr>
            <p:nvPr/>
          </p:nvCxnSpPr>
          <p:spPr>
            <a:xfrm>
              <a:off x="1691148" y="3647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CB67C5A-C6B5-4429-A460-FC9BF6F37252}"/>
                </a:ext>
              </a:extLst>
            </p:cNvPr>
            <p:cNvCxnSpPr>
              <a:cxnSpLocks/>
            </p:cNvCxnSpPr>
            <p:nvPr/>
          </p:nvCxnSpPr>
          <p:spPr>
            <a:xfrm>
              <a:off x="1882877" y="1435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09313FE-0B50-4840-BAFA-01D26F2152A4}"/>
                </a:ext>
              </a:extLst>
            </p:cNvPr>
            <p:cNvCxnSpPr>
              <a:cxnSpLocks/>
            </p:cNvCxnSpPr>
            <p:nvPr/>
          </p:nvCxnSpPr>
          <p:spPr>
            <a:xfrm>
              <a:off x="2079522" y="2664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20273C-0250-4517-8F9D-B77C01B002C4}"/>
                </a:ext>
              </a:extLst>
            </p:cNvPr>
            <p:cNvCxnSpPr>
              <a:cxnSpLocks/>
            </p:cNvCxnSpPr>
            <p:nvPr/>
          </p:nvCxnSpPr>
          <p:spPr>
            <a:xfrm>
              <a:off x="2271251" y="4524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22C9183-947B-487B-A29E-4EAEEF6DF58C}"/>
                </a:ext>
              </a:extLst>
            </p:cNvPr>
            <p:cNvCxnSpPr>
              <a:cxnSpLocks/>
            </p:cNvCxnSpPr>
            <p:nvPr/>
          </p:nvCxnSpPr>
          <p:spPr>
            <a:xfrm>
              <a:off x="2453148" y="-4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D715AD0-AF79-4548-827A-6AB05E0B49F4}"/>
                </a:ext>
              </a:extLst>
            </p:cNvPr>
            <p:cNvCxnSpPr>
              <a:cxnSpLocks/>
            </p:cNvCxnSpPr>
            <p:nvPr/>
          </p:nvCxnSpPr>
          <p:spPr>
            <a:xfrm>
              <a:off x="2644877" y="-225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8301113D-8D24-4DED-B7F1-D9970A6C918C}"/>
                </a:ext>
              </a:extLst>
            </p:cNvPr>
            <p:cNvCxnSpPr>
              <a:cxnSpLocks/>
            </p:cNvCxnSpPr>
            <p:nvPr/>
          </p:nvCxnSpPr>
          <p:spPr>
            <a:xfrm>
              <a:off x="2841522" y="-102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83A9C9A-28E1-487C-964A-6E15FA84F9CD}"/>
                </a:ext>
              </a:extLst>
            </p:cNvPr>
            <p:cNvCxnSpPr>
              <a:cxnSpLocks/>
            </p:cNvCxnSpPr>
            <p:nvPr/>
          </p:nvCxnSpPr>
          <p:spPr>
            <a:xfrm>
              <a:off x="3033251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77F3E93-8D68-47BF-BDA4-D2B82575D84D}"/>
                </a:ext>
              </a:extLst>
            </p:cNvPr>
            <p:cNvCxnSpPr>
              <a:cxnSpLocks/>
            </p:cNvCxnSpPr>
            <p:nvPr/>
          </p:nvCxnSpPr>
          <p:spPr>
            <a:xfrm>
              <a:off x="3224981" y="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06277BC-8E49-49EB-A437-8CECFA4A8378}"/>
                </a:ext>
              </a:extLst>
            </p:cNvPr>
            <p:cNvCxnSpPr>
              <a:cxnSpLocks/>
            </p:cNvCxnSpPr>
            <p:nvPr/>
          </p:nvCxnSpPr>
          <p:spPr>
            <a:xfrm>
              <a:off x="3416710" y="-2212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1E72D8-3E76-4A0C-B891-C310678484E4}"/>
                </a:ext>
              </a:extLst>
            </p:cNvPr>
            <p:cNvCxnSpPr>
              <a:cxnSpLocks/>
            </p:cNvCxnSpPr>
            <p:nvPr/>
          </p:nvCxnSpPr>
          <p:spPr>
            <a:xfrm>
              <a:off x="3613355" y="-983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8B926A0-8843-43BC-9DB0-5E53D8171F1C}"/>
                </a:ext>
              </a:extLst>
            </p:cNvPr>
            <p:cNvCxnSpPr>
              <a:cxnSpLocks/>
            </p:cNvCxnSpPr>
            <p:nvPr/>
          </p:nvCxnSpPr>
          <p:spPr>
            <a:xfrm>
              <a:off x="3805084" y="-1228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6CD9864-F1D3-4C93-B146-D15BBA381ED6}"/>
                </a:ext>
              </a:extLst>
            </p:cNvPr>
            <p:cNvCxnSpPr>
              <a:cxnSpLocks/>
            </p:cNvCxnSpPr>
            <p:nvPr/>
          </p:nvCxnSpPr>
          <p:spPr>
            <a:xfrm>
              <a:off x="3986981" y="-172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A95D5A-E5A1-4F86-B983-8F70BE27B13E}"/>
                </a:ext>
              </a:extLst>
            </p:cNvPr>
            <p:cNvCxnSpPr>
              <a:cxnSpLocks/>
            </p:cNvCxnSpPr>
            <p:nvPr/>
          </p:nvCxnSpPr>
          <p:spPr>
            <a:xfrm>
              <a:off x="4178710" y="-393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B27C34C-7F11-40E8-B486-12CB31DA06B4}"/>
                </a:ext>
              </a:extLst>
            </p:cNvPr>
            <p:cNvCxnSpPr>
              <a:cxnSpLocks/>
            </p:cNvCxnSpPr>
            <p:nvPr/>
          </p:nvCxnSpPr>
          <p:spPr>
            <a:xfrm>
              <a:off x="4375355" y="-270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873098-7A00-4272-962C-80775749344E}"/>
                </a:ext>
              </a:extLst>
            </p:cNvPr>
            <p:cNvCxnSpPr>
              <a:cxnSpLocks/>
            </p:cNvCxnSpPr>
            <p:nvPr/>
          </p:nvCxnSpPr>
          <p:spPr>
            <a:xfrm>
              <a:off x="4567084" y="-295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D03377-3B11-4149-B37C-F027F3A7DCDD}"/>
                </a:ext>
              </a:extLst>
            </p:cNvPr>
            <p:cNvCxnSpPr>
              <a:cxnSpLocks/>
            </p:cNvCxnSpPr>
            <p:nvPr/>
          </p:nvCxnSpPr>
          <p:spPr>
            <a:xfrm>
              <a:off x="4753897" y="-982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6B9F663-6B16-41B1-B835-43AA30B58F62}"/>
                </a:ext>
              </a:extLst>
            </p:cNvPr>
            <p:cNvCxnSpPr>
              <a:cxnSpLocks/>
            </p:cNvCxnSpPr>
            <p:nvPr/>
          </p:nvCxnSpPr>
          <p:spPr>
            <a:xfrm>
              <a:off x="4945626" y="-3194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59F117A-B514-4B44-9D32-9232392351E7}"/>
                </a:ext>
              </a:extLst>
            </p:cNvPr>
            <p:cNvCxnSpPr>
              <a:cxnSpLocks/>
            </p:cNvCxnSpPr>
            <p:nvPr/>
          </p:nvCxnSpPr>
          <p:spPr>
            <a:xfrm>
              <a:off x="5142271" y="-196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1E66746-712E-4482-8F47-453D4FCD4B9B}"/>
                </a:ext>
              </a:extLst>
            </p:cNvPr>
            <p:cNvCxnSpPr>
              <a:cxnSpLocks/>
            </p:cNvCxnSpPr>
            <p:nvPr/>
          </p:nvCxnSpPr>
          <p:spPr>
            <a:xfrm>
              <a:off x="5334000" y="-4177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55F4930-38B8-4C97-922E-96C494ADBD6B}"/>
                </a:ext>
              </a:extLst>
            </p:cNvPr>
            <p:cNvCxnSpPr>
              <a:cxnSpLocks/>
            </p:cNvCxnSpPr>
            <p:nvPr/>
          </p:nvCxnSpPr>
          <p:spPr>
            <a:xfrm>
              <a:off x="5515897" y="-4670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A93A8F1-502A-4FF8-A77D-9DECE85E9551}"/>
                </a:ext>
              </a:extLst>
            </p:cNvPr>
            <p:cNvCxnSpPr>
              <a:cxnSpLocks/>
            </p:cNvCxnSpPr>
            <p:nvPr/>
          </p:nvCxnSpPr>
          <p:spPr>
            <a:xfrm>
              <a:off x="5707626" y="-6882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39A6FC9-BD77-404F-B877-2FA3413E2889}"/>
                </a:ext>
              </a:extLst>
            </p:cNvPr>
            <p:cNvCxnSpPr>
              <a:cxnSpLocks/>
            </p:cNvCxnSpPr>
            <p:nvPr/>
          </p:nvCxnSpPr>
          <p:spPr>
            <a:xfrm>
              <a:off x="5904271" y="-5653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2D8BB4-4E0F-4AD2-9EB7-42B5FD797DD0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-786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E9A685-1A7B-4528-8044-B22434D72961}"/>
                </a:ext>
              </a:extLst>
            </p:cNvPr>
            <p:cNvCxnSpPr>
              <a:cxnSpLocks/>
            </p:cNvCxnSpPr>
            <p:nvPr/>
          </p:nvCxnSpPr>
          <p:spPr>
            <a:xfrm>
              <a:off x="6331601" y="1394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F890542-E9C0-47E9-8EB3-13E15EB176A5}"/>
                </a:ext>
              </a:extLst>
            </p:cNvPr>
            <p:cNvCxnSpPr>
              <a:cxnSpLocks/>
            </p:cNvCxnSpPr>
            <p:nvPr/>
          </p:nvCxnSpPr>
          <p:spPr>
            <a:xfrm>
              <a:off x="6523330" y="-81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E35FA31-44E0-4743-BB71-07C5D85A23B2}"/>
                </a:ext>
              </a:extLst>
            </p:cNvPr>
            <p:cNvCxnSpPr>
              <a:cxnSpLocks/>
            </p:cNvCxnSpPr>
            <p:nvPr/>
          </p:nvCxnSpPr>
          <p:spPr>
            <a:xfrm>
              <a:off x="6719975" y="411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23EF1FB-4829-4454-AB30-761162CB1358}"/>
                </a:ext>
              </a:extLst>
            </p:cNvPr>
            <p:cNvCxnSpPr>
              <a:cxnSpLocks/>
            </p:cNvCxnSpPr>
            <p:nvPr/>
          </p:nvCxnSpPr>
          <p:spPr>
            <a:xfrm>
              <a:off x="6911704" y="165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C0DA55F-8289-44AD-BCEC-FA8A8A7F5927}"/>
                </a:ext>
              </a:extLst>
            </p:cNvPr>
            <p:cNvCxnSpPr>
              <a:cxnSpLocks/>
            </p:cNvCxnSpPr>
            <p:nvPr/>
          </p:nvCxnSpPr>
          <p:spPr>
            <a:xfrm>
              <a:off x="7093601" y="-32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27F1E87-6C77-4F1F-A3CD-F09B0AFF5777}"/>
                </a:ext>
              </a:extLst>
            </p:cNvPr>
            <p:cNvCxnSpPr>
              <a:cxnSpLocks/>
            </p:cNvCxnSpPr>
            <p:nvPr/>
          </p:nvCxnSpPr>
          <p:spPr>
            <a:xfrm>
              <a:off x="7285330" y="-253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5402B21-AADB-4405-A0B8-12BD56882B2E}"/>
                </a:ext>
              </a:extLst>
            </p:cNvPr>
            <p:cNvCxnSpPr>
              <a:cxnSpLocks/>
            </p:cNvCxnSpPr>
            <p:nvPr/>
          </p:nvCxnSpPr>
          <p:spPr>
            <a:xfrm>
              <a:off x="7481975" y="-131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4D32B36-B36D-4167-A831-97CD62589119}"/>
                </a:ext>
              </a:extLst>
            </p:cNvPr>
            <p:cNvCxnSpPr>
              <a:cxnSpLocks/>
            </p:cNvCxnSpPr>
            <p:nvPr/>
          </p:nvCxnSpPr>
          <p:spPr>
            <a:xfrm>
              <a:off x="7673704" y="-155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04E50AC-7929-40FC-89A0-CE35A5FC998F}"/>
                </a:ext>
              </a:extLst>
            </p:cNvPr>
            <p:cNvCxnSpPr>
              <a:cxnSpLocks/>
            </p:cNvCxnSpPr>
            <p:nvPr/>
          </p:nvCxnSpPr>
          <p:spPr>
            <a:xfrm>
              <a:off x="7860517" y="4119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DC314A6-3729-4CEC-A936-C8B0BA34AF89}"/>
                </a:ext>
              </a:extLst>
            </p:cNvPr>
            <p:cNvCxnSpPr>
              <a:cxnSpLocks/>
            </p:cNvCxnSpPr>
            <p:nvPr/>
          </p:nvCxnSpPr>
          <p:spPr>
            <a:xfrm>
              <a:off x="8052246" y="-180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A1F13DE6-4952-4488-AEE3-2D72F2FF82CD}"/>
                </a:ext>
              </a:extLst>
            </p:cNvPr>
            <p:cNvCxnSpPr>
              <a:cxnSpLocks/>
            </p:cNvCxnSpPr>
            <p:nvPr/>
          </p:nvCxnSpPr>
          <p:spPr>
            <a:xfrm>
              <a:off x="8248891" y="-57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97D2E08-E34F-4FE4-AFD2-77B4CAE3C4BB}"/>
                </a:ext>
              </a:extLst>
            </p:cNvPr>
            <p:cNvCxnSpPr>
              <a:cxnSpLocks/>
            </p:cNvCxnSpPr>
            <p:nvPr/>
          </p:nvCxnSpPr>
          <p:spPr>
            <a:xfrm>
              <a:off x="8440620" y="-278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AEDA2DF-54B6-4290-9EED-B1B2410FE486}"/>
                </a:ext>
              </a:extLst>
            </p:cNvPr>
            <p:cNvCxnSpPr>
              <a:cxnSpLocks/>
            </p:cNvCxnSpPr>
            <p:nvPr/>
          </p:nvCxnSpPr>
          <p:spPr>
            <a:xfrm>
              <a:off x="8622517" y="-327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8FF4886-E865-4A63-B6B1-118832BAF9FD}"/>
                </a:ext>
              </a:extLst>
            </p:cNvPr>
            <p:cNvCxnSpPr>
              <a:cxnSpLocks/>
            </p:cNvCxnSpPr>
            <p:nvPr/>
          </p:nvCxnSpPr>
          <p:spPr>
            <a:xfrm>
              <a:off x="8814246" y="-548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F809560-B234-406A-8E7B-4E5807EBF694}"/>
                </a:ext>
              </a:extLst>
            </p:cNvPr>
            <p:cNvCxnSpPr>
              <a:cxnSpLocks/>
            </p:cNvCxnSpPr>
            <p:nvPr/>
          </p:nvCxnSpPr>
          <p:spPr>
            <a:xfrm>
              <a:off x="9010891" y="-425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4954625-2935-4C8A-94D9-82DA1999BE51}"/>
                </a:ext>
              </a:extLst>
            </p:cNvPr>
            <p:cNvCxnSpPr>
              <a:cxnSpLocks/>
            </p:cNvCxnSpPr>
            <p:nvPr/>
          </p:nvCxnSpPr>
          <p:spPr>
            <a:xfrm>
              <a:off x="9202620" y="-6471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39E6ECB-B61C-4736-8F18-F63B07BBC063}"/>
                </a:ext>
              </a:extLst>
            </p:cNvPr>
            <p:cNvCxnSpPr>
              <a:cxnSpLocks/>
            </p:cNvCxnSpPr>
            <p:nvPr/>
          </p:nvCxnSpPr>
          <p:spPr>
            <a:xfrm>
              <a:off x="9394350" y="-3235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7E4D80-EE70-4186-9182-076CDFE48B77}"/>
                </a:ext>
              </a:extLst>
            </p:cNvPr>
            <p:cNvCxnSpPr>
              <a:cxnSpLocks/>
            </p:cNvCxnSpPr>
            <p:nvPr/>
          </p:nvCxnSpPr>
          <p:spPr>
            <a:xfrm>
              <a:off x="9586079" y="-5447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B70EB57-4CC8-492F-B104-18F38EDA5566}"/>
                </a:ext>
              </a:extLst>
            </p:cNvPr>
            <p:cNvCxnSpPr>
              <a:cxnSpLocks/>
            </p:cNvCxnSpPr>
            <p:nvPr/>
          </p:nvCxnSpPr>
          <p:spPr>
            <a:xfrm>
              <a:off x="9782724" y="-42185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04D9C25-2B89-4287-BCD8-26B4A5FDA9B0}"/>
                </a:ext>
              </a:extLst>
            </p:cNvPr>
            <p:cNvCxnSpPr>
              <a:cxnSpLocks/>
            </p:cNvCxnSpPr>
            <p:nvPr/>
          </p:nvCxnSpPr>
          <p:spPr>
            <a:xfrm>
              <a:off x="9974453" y="-4464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D72E4B8-826A-4A15-9842-38E4BBBCC35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6350" y="-4957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A1BA701-6036-40EA-8BB6-0FBA5B9AE5A5}"/>
                </a:ext>
              </a:extLst>
            </p:cNvPr>
            <p:cNvCxnSpPr>
              <a:cxnSpLocks/>
            </p:cNvCxnSpPr>
            <p:nvPr/>
          </p:nvCxnSpPr>
          <p:spPr>
            <a:xfrm>
              <a:off x="10348079" y="-716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01B8BD4-A175-4F7A-80A8-03D0A1E77967}"/>
                </a:ext>
              </a:extLst>
            </p:cNvPr>
            <p:cNvCxnSpPr>
              <a:cxnSpLocks/>
            </p:cNvCxnSpPr>
            <p:nvPr/>
          </p:nvCxnSpPr>
          <p:spPr>
            <a:xfrm>
              <a:off x="10544724" y="-5940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7C580BD-0516-4A14-BD61-2A4408FDBEA5}"/>
                </a:ext>
              </a:extLst>
            </p:cNvPr>
            <p:cNvCxnSpPr>
              <a:cxnSpLocks/>
            </p:cNvCxnSpPr>
            <p:nvPr/>
          </p:nvCxnSpPr>
          <p:spPr>
            <a:xfrm>
              <a:off x="10736453" y="-61856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CEF0796-7798-458C-8AD9-F90DE4D2FF77}"/>
                </a:ext>
              </a:extLst>
            </p:cNvPr>
            <p:cNvCxnSpPr>
              <a:cxnSpLocks/>
            </p:cNvCxnSpPr>
            <p:nvPr/>
          </p:nvCxnSpPr>
          <p:spPr>
            <a:xfrm>
              <a:off x="10923266" y="-4218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8CC7CB3-A4ED-4BB6-856A-5D266387A39B}"/>
                </a:ext>
              </a:extLst>
            </p:cNvPr>
            <p:cNvCxnSpPr>
              <a:cxnSpLocks/>
            </p:cNvCxnSpPr>
            <p:nvPr/>
          </p:nvCxnSpPr>
          <p:spPr>
            <a:xfrm>
              <a:off x="11114995" y="-6430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CCABC73-3689-4B9D-8C53-ECABF546C5B9}"/>
                </a:ext>
              </a:extLst>
            </p:cNvPr>
            <p:cNvCxnSpPr>
              <a:cxnSpLocks/>
            </p:cNvCxnSpPr>
            <p:nvPr/>
          </p:nvCxnSpPr>
          <p:spPr>
            <a:xfrm>
              <a:off x="11311640" y="-5201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5C01435-AF69-4E89-B607-CCB7F84D273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3369" y="-74131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CB22E1-77F5-4CCB-BBC6-B71D16D22854}"/>
                </a:ext>
              </a:extLst>
            </p:cNvPr>
            <p:cNvCxnSpPr>
              <a:cxnSpLocks/>
            </p:cNvCxnSpPr>
            <p:nvPr/>
          </p:nvCxnSpPr>
          <p:spPr>
            <a:xfrm>
              <a:off x="11685266" y="-7906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D8BAE7DE-50FD-400F-B3A3-FD3D93E6A462}"/>
                </a:ext>
              </a:extLst>
            </p:cNvPr>
            <p:cNvCxnSpPr>
              <a:cxnSpLocks/>
            </p:cNvCxnSpPr>
            <p:nvPr/>
          </p:nvCxnSpPr>
          <p:spPr>
            <a:xfrm>
              <a:off x="11876995" y="-10118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2578B6F-1BA2-4EE7-BAB7-F8A237AD8532}"/>
                </a:ext>
              </a:extLst>
            </p:cNvPr>
            <p:cNvCxnSpPr>
              <a:cxnSpLocks/>
            </p:cNvCxnSpPr>
            <p:nvPr/>
          </p:nvCxnSpPr>
          <p:spPr>
            <a:xfrm>
              <a:off x="12073640" y="-88890"/>
              <a:ext cx="0" cy="6858000"/>
            </a:xfrm>
            <a:prstGeom prst="line">
              <a:avLst/>
            </a:prstGeom>
            <a:ln>
              <a:solidFill>
                <a:schemeClr val="bg1">
                  <a:alpha val="3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58BF1E4-3BAF-4C74-9FC8-4498AF90FB13}"/>
              </a:ext>
            </a:extLst>
          </p:cNvPr>
          <p:cNvSpPr/>
          <p:nvPr/>
        </p:nvSpPr>
        <p:spPr>
          <a:xfrm>
            <a:off x="-44056" y="6189404"/>
            <a:ext cx="12236056" cy="685801"/>
          </a:xfrm>
          <a:prstGeom prst="rect">
            <a:avLst/>
          </a:prstGeom>
          <a:solidFill>
            <a:srgbClr val="7870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C7828A4-89AE-4153-9B9A-74F44CF9FB25}"/>
              </a:ext>
            </a:extLst>
          </p:cNvPr>
          <p:cNvSpPr/>
          <p:nvPr/>
        </p:nvSpPr>
        <p:spPr>
          <a:xfrm rot="16200000">
            <a:off x="5916880" y="-6004712"/>
            <a:ext cx="328570" cy="12256849"/>
          </a:xfrm>
          <a:prstGeom prst="rect">
            <a:avLst/>
          </a:prstGeom>
          <a:solidFill>
            <a:srgbClr val="EAA4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P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4A503D0-7A2F-C10C-828B-A5174B5B17F8}"/>
              </a:ext>
            </a:extLst>
          </p:cNvPr>
          <p:cNvSpPr/>
          <p:nvPr/>
        </p:nvSpPr>
        <p:spPr>
          <a:xfrm>
            <a:off x="123825" y="381000"/>
            <a:ext cx="628650" cy="5238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B68620-3636-8782-C6BC-BB81BE9D272F}"/>
                  </a:ext>
                </a:extLst>
              </p:cNvPr>
              <p:cNvSpPr txBox="1"/>
              <p:nvPr/>
            </p:nvSpPr>
            <p:spPr>
              <a:xfrm>
                <a:off x="752475" y="304800"/>
                <a:ext cx="11363325" cy="1757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just"/>
                <a:r>
                  <a:rPr lang="vi-VN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Để chia đều 5 chiếc bánh cho 6 người, hai bạn Nam và Rô-bốt đã đề xuất cách làm như hình dưới đây (phần bánh của mỗi người thể hiện bằng các phần tô màu đỏ).</a:t>
                </a:r>
                <a:endParaRPr lang="en-US" sz="2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 algn="just"/>
                <a:r>
                  <a:rPr lang="en-US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a) </a:t>
                </a:r>
                <a:r>
                  <a:rPr lang="vi-VN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Em hãy mô tả cách chia bánh của mỗi bạn.</a:t>
                </a:r>
                <a:endParaRPr lang="en-US" sz="2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 algn="just"/>
                <a:r>
                  <a:rPr lang="vi-VN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b) Em hãy giải thích vì sao với cách chia bánh của Rô-bốt thì mỗi bạn được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vi-VN" sz="2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cái bánh.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3B68620-3636-8782-C6BC-BB81BE9D2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304800"/>
                <a:ext cx="11363325" cy="1757148"/>
              </a:xfrm>
              <a:prstGeom prst="rect">
                <a:avLst/>
              </a:prstGeom>
              <a:blipFill>
                <a:blip r:embed="rId3"/>
                <a:stretch>
                  <a:fillRect l="-804" t="-2778" r="-804" b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Picture 43">
            <a:extLst>
              <a:ext uri="{FF2B5EF4-FFF2-40B4-BE49-F238E27FC236}">
                <a16:creationId xmlns:a16="http://schemas.microsoft.com/office/drawing/2014/main" id="{6BDE2C68-FE6B-9EFE-6973-7B2F3FE00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25" y="2065268"/>
            <a:ext cx="4819650" cy="40307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4960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.4|3.5|1.3|1.4|1.3|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.5|1.5|1|2|1.8|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.5|1.5|1|2|1.8|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.4|3.5|1.3|1.4|1.3|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5|1.6|1|1.5|1.1|1.2|1|1.1|1.2|0.8|0.9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.4|3.5|1.3|1.4|1.3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1.6|1|1.2|1|1.2|1|1.2|1.4|0.9|1.2|1.2|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9|1.2|1.2|1.2|0.9|1|0.8|1|0.9|1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8|1.2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.5|1.5|1|2|1.8|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.5|1.5|1|2|1.8|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.5|1.5|1|2|1.8|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1|1.5|1.5|1|2|1.8|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355</Words>
  <Application>Microsoft Office PowerPoint</Application>
  <PresentationFormat>Widescreen</PresentationFormat>
  <Paragraphs>61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Arial</vt:lpstr>
      <vt:lpstr>Calibri</vt:lpstr>
      <vt:lpstr>Cambria</vt:lpstr>
      <vt:lpstr>Cambria Math</vt:lpstr>
      <vt:lpstr>UTM Avo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Chang Chang</cp:lastModifiedBy>
  <cp:revision>20</cp:revision>
  <dcterms:created xsi:type="dcterms:W3CDTF">2024-06-22T08:49:57Z</dcterms:created>
  <dcterms:modified xsi:type="dcterms:W3CDTF">2024-08-13T17:30:00Z</dcterms:modified>
</cp:coreProperties>
</file>